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2.xml" ContentType="application/vnd.openxmlformats-officedocument.themeOverride+xml"/>
  <Override PartName="/ppt/notesSlides/notesSlide16.xml" ContentType="application/vnd.openxmlformats-officedocument.presentationml.notesSlide+xml"/>
  <Override PartName="/ppt/theme/themeOverride3.xml" ContentType="application/vnd.openxmlformats-officedocument.themeOverride+xml"/>
  <Override PartName="/ppt/notesSlides/notesSlide17.xml" ContentType="application/vnd.openxmlformats-officedocument.presentationml.notesSlide+xml"/>
  <Override PartName="/ppt/theme/themeOverride4.xml" ContentType="application/vnd.openxmlformats-officedocument.themeOverride+xml"/>
  <Override PartName="/ppt/notesSlides/notesSlide18.xml" ContentType="application/vnd.openxmlformats-officedocument.presentationml.notesSlide+xml"/>
  <Override PartName="/ppt/theme/themeOverride5.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6.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7.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8.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5011" r:id="rId2"/>
    <p:sldMasterId id="2147485772" r:id="rId3"/>
    <p:sldMasterId id="2147485797" r:id="rId4"/>
    <p:sldMasterId id="2147485956" r:id="rId5"/>
    <p:sldMasterId id="2147485980" r:id="rId6"/>
    <p:sldMasterId id="2147485991" r:id="rId7"/>
    <p:sldMasterId id="2147486003" r:id="rId8"/>
    <p:sldMasterId id="2147486015" r:id="rId9"/>
    <p:sldMasterId id="2147486029" r:id="rId10"/>
  </p:sldMasterIdLst>
  <p:notesMasterIdLst>
    <p:notesMasterId r:id="rId60"/>
  </p:notesMasterIdLst>
  <p:sldIdLst>
    <p:sldId id="680" r:id="rId11"/>
    <p:sldId id="718" r:id="rId12"/>
    <p:sldId id="720" r:id="rId13"/>
    <p:sldId id="719" r:id="rId14"/>
    <p:sldId id="513" r:id="rId15"/>
    <p:sldId id="681" r:id="rId16"/>
    <p:sldId id="682" r:id="rId17"/>
    <p:sldId id="518" r:id="rId18"/>
    <p:sldId id="579" r:id="rId19"/>
    <p:sldId id="699" r:id="rId20"/>
    <p:sldId id="700" r:id="rId21"/>
    <p:sldId id="701" r:id="rId22"/>
    <p:sldId id="702" r:id="rId23"/>
    <p:sldId id="694" r:id="rId24"/>
    <p:sldId id="695" r:id="rId25"/>
    <p:sldId id="520" r:id="rId26"/>
    <p:sldId id="683" r:id="rId27"/>
    <p:sldId id="684" r:id="rId28"/>
    <p:sldId id="685" r:id="rId29"/>
    <p:sldId id="713" r:id="rId30"/>
    <p:sldId id="714" r:id="rId31"/>
    <p:sldId id="717" r:id="rId32"/>
    <p:sldId id="715" r:id="rId33"/>
    <p:sldId id="703" r:id="rId34"/>
    <p:sldId id="704" r:id="rId35"/>
    <p:sldId id="705" r:id="rId36"/>
    <p:sldId id="708" r:id="rId37"/>
    <p:sldId id="710" r:id="rId38"/>
    <p:sldId id="687" r:id="rId39"/>
    <p:sldId id="688" r:id="rId40"/>
    <p:sldId id="697" r:id="rId41"/>
    <p:sldId id="696" r:id="rId42"/>
    <p:sldId id="519" r:id="rId43"/>
    <p:sldId id="686" r:id="rId44"/>
    <p:sldId id="582" r:id="rId45"/>
    <p:sldId id="716" r:id="rId46"/>
    <p:sldId id="706" r:id="rId47"/>
    <p:sldId id="707" r:id="rId48"/>
    <p:sldId id="711" r:id="rId49"/>
    <p:sldId id="709" r:id="rId50"/>
    <p:sldId id="698" r:id="rId51"/>
    <p:sldId id="689" r:id="rId52"/>
    <p:sldId id="690" r:id="rId53"/>
    <p:sldId id="712" r:id="rId54"/>
    <p:sldId id="530" r:id="rId55"/>
    <p:sldId id="581" r:id="rId56"/>
    <p:sldId id="584" r:id="rId57"/>
    <p:sldId id="401" r:id="rId58"/>
    <p:sldId id="471" r:id="rId5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CF6"/>
    <a:srgbClr val="050A00"/>
    <a:srgbClr val="000099"/>
    <a:srgbClr val="800000"/>
    <a:srgbClr val="FFFF00"/>
    <a:srgbClr val="FF00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481" autoAdjust="0"/>
  </p:normalViewPr>
  <p:slideViewPr>
    <p:cSldViewPr>
      <p:cViewPr>
        <p:scale>
          <a:sx n="59" d="100"/>
          <a:sy n="59" d="100"/>
        </p:scale>
        <p:origin x="-288" y="-504"/>
      </p:cViewPr>
      <p:guideLst>
        <p:guide orient="horz" pos="2160"/>
        <p:guide pos="2880"/>
      </p:guideLst>
    </p:cSldViewPr>
  </p:slideViewPr>
  <p:outlineViewPr>
    <p:cViewPr>
      <p:scale>
        <a:sx n="33" d="100"/>
        <a:sy n="33" d="100"/>
      </p:scale>
      <p:origin x="0" y="13616"/>
    </p:cViewPr>
  </p:outlineViewPr>
  <p:notesTextViewPr>
    <p:cViewPr>
      <p:scale>
        <a:sx n="100" d="100"/>
        <a:sy n="100" d="100"/>
      </p:scale>
      <p:origin x="0" y="0"/>
    </p:cViewPr>
  </p:notesTextViewPr>
  <p:sorterViewPr>
    <p:cViewPr>
      <p:scale>
        <a:sx n="106" d="100"/>
        <a:sy n="10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0.xml"/><Relationship Id="rId51" Type="http://schemas.openxmlformats.org/officeDocument/2006/relationships/slide" Target="slides/slide41.xml"/><Relationship Id="rId52" Type="http://schemas.openxmlformats.org/officeDocument/2006/relationships/slide" Target="slides/slide42.xml"/><Relationship Id="rId53" Type="http://schemas.openxmlformats.org/officeDocument/2006/relationships/slide" Target="slides/slide43.xml"/><Relationship Id="rId54" Type="http://schemas.openxmlformats.org/officeDocument/2006/relationships/slide" Target="slides/slide44.xml"/><Relationship Id="rId55" Type="http://schemas.openxmlformats.org/officeDocument/2006/relationships/slide" Target="slides/slide45.xml"/><Relationship Id="rId56" Type="http://schemas.openxmlformats.org/officeDocument/2006/relationships/slide" Target="slides/slide46.xml"/><Relationship Id="rId57" Type="http://schemas.openxmlformats.org/officeDocument/2006/relationships/slide" Target="slides/slide47.xml"/><Relationship Id="rId58" Type="http://schemas.openxmlformats.org/officeDocument/2006/relationships/slide" Target="slides/slide48.xml"/><Relationship Id="rId59" Type="http://schemas.openxmlformats.org/officeDocument/2006/relationships/slide" Target="slides/slide49.xml"/><Relationship Id="rId40" Type="http://schemas.openxmlformats.org/officeDocument/2006/relationships/slide" Target="slides/slide30.xml"/><Relationship Id="rId41" Type="http://schemas.openxmlformats.org/officeDocument/2006/relationships/slide" Target="slides/slide31.xml"/><Relationship Id="rId42" Type="http://schemas.openxmlformats.org/officeDocument/2006/relationships/slide" Target="slides/slide32.xml"/><Relationship Id="rId43" Type="http://schemas.openxmlformats.org/officeDocument/2006/relationships/slide" Target="slides/slide33.xml"/><Relationship Id="rId44" Type="http://schemas.openxmlformats.org/officeDocument/2006/relationships/slide" Target="slides/slide34.xml"/><Relationship Id="rId45" Type="http://schemas.openxmlformats.org/officeDocument/2006/relationships/slide" Target="slides/slide35.xml"/><Relationship Id="rId46" Type="http://schemas.openxmlformats.org/officeDocument/2006/relationships/slide" Target="slides/slide36.xml"/><Relationship Id="rId47" Type="http://schemas.openxmlformats.org/officeDocument/2006/relationships/slide" Target="slides/slide37.xml"/><Relationship Id="rId48" Type="http://schemas.openxmlformats.org/officeDocument/2006/relationships/slide" Target="slides/slide38.xml"/><Relationship Id="rId49" Type="http://schemas.openxmlformats.org/officeDocument/2006/relationships/slide" Target="slides/slide3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60" Type="http://schemas.openxmlformats.org/officeDocument/2006/relationships/notesMaster" Target="notesMasters/notes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Master" Target="slideMasters/slideMaster10.xml"/><Relationship Id="rId11" Type="http://schemas.openxmlformats.org/officeDocument/2006/relationships/slide" Target="slides/slide1.xml"/><Relationship Id="rId12"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2027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1464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27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27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2027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27486A8-4545-0942-804D-F650912B310C}" type="slidenum">
              <a:rPr lang="en-US"/>
              <a:pPr>
                <a:defRPr/>
              </a:pPr>
              <a:t>‹#›</a:t>
            </a:fld>
            <a:endParaRPr lang="en-US"/>
          </a:p>
        </p:txBody>
      </p:sp>
    </p:spTree>
    <p:extLst>
      <p:ext uri="{BB962C8B-B14F-4D97-AF65-F5344CB8AC3E}">
        <p14:creationId xmlns:p14="http://schemas.microsoft.com/office/powerpoint/2010/main" val="28873276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dailymail.co.uk/home/search.html?s=&amp;authornamef=Esra+Gurkan+For+Mailonline" TargetMode="External"/><Relationship Id="rId4" Type="http://schemas.openxmlformats.org/officeDocument/2006/relationships/hyperlink" Target="http://www.dailymail.co.uk/femail/article-3825805/Job-hunters-reveal-NOT-answer-interview-question-s-biggest-weakness.html%23ixzz4NAATbhNW" TargetMode="External"/><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dailymail.co.uk/home/search.html?s=&amp;authornamef=Esra+Gurkan+For+Mailonline" TargetMode="External"/><Relationship Id="rId4" Type="http://schemas.openxmlformats.org/officeDocument/2006/relationships/hyperlink" Target="http://www.dailymail.co.uk/femail/article-3825805/Job-hunters-reveal-NOT-answer-interview-question-s-biggest-weakness.html%23ixzz4NAATbhNW" TargetMode="External"/><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dailymail.co.uk/home/search.html?s=&amp;authornamef=Esra+Gurkan+For+Mailonline" TargetMode="External"/><Relationship Id="rId4" Type="http://schemas.openxmlformats.org/officeDocument/2006/relationships/hyperlink" Target="http://www.dailymail.co.uk/femail/article-3825805/Job-hunters-reveal-NOT-answer-interview-question-s-biggest-weakness.html%23ixzz4NAATbhNW" TargetMode="External"/><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5E5EB6C9-B752-E74E-856E-2695689C4550}" type="slidenum">
              <a:rPr lang="en-US" sz="1200">
                <a:solidFill>
                  <a:prstClr val="black"/>
                </a:solidFill>
                <a:latin typeface="Times New Roman" charset="0"/>
              </a:rPr>
              <a:pPr/>
              <a:t>1</a:t>
            </a:fld>
            <a:endParaRPr lang="en-US" sz="1200">
              <a:solidFill>
                <a:prstClr val="black"/>
              </a:solidFill>
              <a:latin typeface="Times New Roman" charset="0"/>
            </a:endParaRPr>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0AEB1B1D-83E9-DC4A-9212-DDE512F04405}" type="slidenum">
              <a:rPr lang="en-US" sz="1200">
                <a:solidFill>
                  <a:prstClr val="black"/>
                </a:solidFill>
                <a:latin typeface="Times New Roman" charset="0"/>
              </a:rPr>
              <a:pPr/>
              <a:t>12</a:t>
            </a:fld>
            <a:endParaRPr lang="en-US" sz="1200">
              <a:solidFill>
                <a:prstClr val="black"/>
              </a:solidFill>
              <a:latin typeface="Times New Roman" charset="0"/>
            </a:endParaRPr>
          </a:p>
        </p:txBody>
      </p:sp>
      <p:sp>
        <p:nvSpPr>
          <p:cNvPr id="215042" name="Rectangle 2"/>
          <p:cNvSpPr>
            <a:spLocks noGrp="1" noRot="1" noChangeAspect="1" noChangeArrowheads="1"/>
          </p:cNvSpPr>
          <p:nvPr>
            <p:ph type="sldImg"/>
          </p:nvPr>
        </p:nvSpPr>
        <p:spPr>
          <a:solidFill>
            <a:srgbClr val="FFFFFF"/>
          </a:solidFill>
          <a:ln/>
        </p:spPr>
      </p:sp>
      <p:sp>
        <p:nvSpPr>
          <p:cNvPr id="2150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7E225A73-B596-C748-9AA9-F9B818849352}" type="slidenum">
              <a:rPr lang="en-US" sz="1200">
                <a:solidFill>
                  <a:prstClr val="black"/>
                </a:solidFill>
                <a:latin typeface="Times New Roman" charset="0"/>
              </a:rPr>
              <a:pPr/>
              <a:t>13</a:t>
            </a:fld>
            <a:endParaRPr lang="en-US" sz="1200">
              <a:solidFill>
                <a:prstClr val="black"/>
              </a:solidFill>
              <a:latin typeface="Times New Roman" charset="0"/>
            </a:endParaRPr>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B3094E12-C523-424D-84B8-B1C51D3FB150}" type="slidenum">
              <a:rPr lang="en-US" sz="1200">
                <a:solidFill>
                  <a:prstClr val="black"/>
                </a:solidFill>
                <a:latin typeface="Times New Roman" charset="0"/>
              </a:rPr>
              <a:pPr/>
              <a:t>14</a:t>
            </a:fld>
            <a:endParaRPr lang="en-US" sz="1200">
              <a:solidFill>
                <a:prstClr val="black"/>
              </a:solidFill>
              <a:latin typeface="Times New Roman" charset="0"/>
            </a:endParaRPr>
          </a:p>
        </p:txBody>
      </p:sp>
      <p:sp>
        <p:nvSpPr>
          <p:cNvPr id="208898" name="Rectangle 2"/>
          <p:cNvSpPr>
            <a:spLocks noGrp="1" noRot="1" noChangeAspect="1" noChangeArrowheads="1"/>
          </p:cNvSpPr>
          <p:nvPr>
            <p:ph type="sldImg"/>
          </p:nvPr>
        </p:nvSpPr>
        <p:spPr>
          <a:solidFill>
            <a:srgbClr val="FFFFFF"/>
          </a:solidFill>
          <a:ln/>
        </p:spPr>
      </p:sp>
      <p:sp>
        <p:nvSpPr>
          <p:cNvPr id="20889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8C109D5E-7BC8-5B42-8EF8-26646D4101E7}" type="slidenum">
              <a:rPr lang="en-US" sz="1200">
                <a:solidFill>
                  <a:prstClr val="black"/>
                </a:solidFill>
                <a:latin typeface="Times New Roman" charset="0"/>
              </a:rPr>
              <a:pPr/>
              <a:t>15</a:t>
            </a:fld>
            <a:endParaRPr lang="en-US" sz="1200">
              <a:solidFill>
                <a:prstClr val="black"/>
              </a:solidFill>
              <a:latin typeface="Times New Roman" charset="0"/>
            </a:endParaRPr>
          </a:p>
        </p:txBody>
      </p:sp>
      <p:sp>
        <p:nvSpPr>
          <p:cNvPr id="210946" name="Rectangle 2"/>
          <p:cNvSpPr>
            <a:spLocks noGrp="1" noRot="1" noChangeAspect="1" noChangeArrowheads="1"/>
          </p:cNvSpPr>
          <p:nvPr>
            <p:ph type="sldImg"/>
          </p:nvPr>
        </p:nvSpPr>
        <p:spPr>
          <a:solidFill>
            <a:srgbClr val="FFFFFF"/>
          </a:solidFill>
          <a:ln/>
        </p:spPr>
      </p:sp>
      <p:sp>
        <p:nvSpPr>
          <p:cNvPr id="21094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F787E880-94DB-5947-8FAD-79CE1229DBF1}" type="slidenum">
              <a:rPr lang="en-US" sz="1200">
                <a:solidFill>
                  <a:prstClr val="black"/>
                </a:solidFill>
                <a:latin typeface="Times New Roman" charset="0"/>
              </a:rPr>
              <a:pPr/>
              <a:t>17</a:t>
            </a:fld>
            <a:endParaRPr lang="en-US" sz="1200">
              <a:solidFill>
                <a:prstClr val="black"/>
              </a:solidFill>
              <a:latin typeface="Times New Roman" charset="0"/>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02990FDF-7A6C-7A44-9CD1-CE1CFDDBB683}" type="slidenum">
              <a:rPr lang="en-US" sz="1200">
                <a:solidFill>
                  <a:prstClr val="black"/>
                </a:solidFill>
                <a:latin typeface="Times New Roman" charset="0"/>
              </a:rPr>
              <a:pPr/>
              <a:t>18</a:t>
            </a:fld>
            <a:endParaRPr lang="en-US" sz="1200">
              <a:solidFill>
                <a:prstClr val="black"/>
              </a:solidFill>
              <a:latin typeface="Times New Roman"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02990FDF-7A6C-7A44-9CD1-CE1CFDDBB683}" type="slidenum">
              <a:rPr lang="en-US" sz="1200">
                <a:solidFill>
                  <a:prstClr val="black"/>
                </a:solidFill>
                <a:latin typeface="Times New Roman" charset="0"/>
              </a:rPr>
              <a:pPr/>
              <a:t>19</a:t>
            </a:fld>
            <a:endParaRPr lang="en-US" sz="1200">
              <a:solidFill>
                <a:prstClr val="black"/>
              </a:solidFill>
              <a:latin typeface="Times New Roman"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02990FDF-7A6C-7A44-9CD1-CE1CFDDBB683}" type="slidenum">
              <a:rPr lang="en-US" sz="1200">
                <a:solidFill>
                  <a:prstClr val="black"/>
                </a:solidFill>
                <a:latin typeface="Times New Roman" charset="0"/>
              </a:rPr>
              <a:pPr/>
              <a:t>20</a:t>
            </a:fld>
            <a:endParaRPr lang="en-US" sz="1200">
              <a:solidFill>
                <a:prstClr val="black"/>
              </a:solidFill>
              <a:latin typeface="Times New Roman"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02990FDF-7A6C-7A44-9CD1-CE1CFDDBB683}" type="slidenum">
              <a:rPr lang="en-US" sz="1200">
                <a:solidFill>
                  <a:prstClr val="black"/>
                </a:solidFill>
                <a:latin typeface="Times New Roman" charset="0"/>
              </a:rPr>
              <a:pPr/>
              <a:t>21</a:t>
            </a:fld>
            <a:endParaRPr lang="en-US" sz="1200">
              <a:solidFill>
                <a:prstClr val="black"/>
              </a:solidFill>
              <a:latin typeface="Times New Roman"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How would you answer the question about your biggest weakness in a job interview?</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Esra Gurkan for MAIL ONLINE reports: “Job interviews are an unpleasant chore that we all need to go through to get the role of our dreams. It's easy enough to talk about why you want the job and why you're the best person to do it. But there is one question that everyone dreads and is most likely to trip us all up: What's your biggest weakness?</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Reddit received over 1,600 comments posted on a thread, which asked for the best and the worst answers to this question. Here are a few that stood out to the question “</a:t>
            </a:r>
            <a:r>
              <a:rPr lang="en-US" sz="1200" b="1" kern="1200">
                <a:solidFill>
                  <a:schemeClr val="tx1"/>
                </a:solidFill>
                <a:effectLst/>
                <a:latin typeface="Times New Roman" pitchFamily="-112" charset="0"/>
                <a:ea typeface="ＭＳ Ｐゴシック" pitchFamily="-112" charset="-128"/>
                <a:cs typeface="ＭＳ Ｐゴシック" pitchFamily="-112" charset="-128"/>
              </a:rPr>
              <a:t>What's Your Biggest Weakness?”:</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 “I have trouble delegating tasks sometimes. I like to do things myself to ensure they're done to my personal standards, but it is something I'm working on.''</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 ''I take failure a bit too hard sometimes.”</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 To add some humor, someone suggested, “Remain silent, and pull an index card out of your pocket that says ‘I over-prepare.’”</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 “I'm overly critical of my work.”</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A few answers that are not recommended:</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 "Those eyes of yours.”</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 "I don't work well with people" </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 “My biggest weakness is that I have too many strengths.”</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 "I'm too soft spoken" </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 “People say I can be condescending. That's when you talk down to people.” </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One helpful suggestion was to give a skills-based weakness, something you can take steps to remedy, like:</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 "I'm not too familiar with Excel at the moment, but I'm planning on taking classes this coming month.”  </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endParaRPr lang="en-US">
              <a:cs typeface="ＭＳ Ｐゴシック" charset="0"/>
            </a:endParaRPr>
          </a:p>
          <a:p>
            <a:r>
              <a:rPr lang="en-US">
                <a:cs typeface="ＭＳ Ｐゴシック" charset="0"/>
              </a:rPr>
              <a:t>______</a:t>
            </a:r>
          </a:p>
          <a:p>
            <a:endParaRPr lang="en-US">
              <a:cs typeface="ＭＳ Ｐゴシック" charset="0"/>
            </a:endParaRPr>
          </a:p>
          <a:p>
            <a:r>
              <a:rPr lang="en-US" b="1"/>
              <a:t>'What's your biggest weakness?' Bosses reveal how you should really answer the dreaded interview question (and the WORST responses they've ever heard)</a:t>
            </a:r>
          </a:p>
          <a:p>
            <a:r>
              <a:rPr lang="en-US" sz="1200" u="none" strike="noStrike" kern="1200">
                <a:solidFill>
                  <a:schemeClr val="tx1"/>
                </a:solidFill>
                <a:effectLst/>
                <a:latin typeface="Times New Roman" pitchFamily="-112" charset="0"/>
                <a:ea typeface="ＭＳ Ｐゴシック" pitchFamily="-112" charset="-128"/>
                <a:cs typeface="ＭＳ Ｐゴシック" pitchFamily="-112" charset="-128"/>
              </a:rPr>
              <a:t/>
            </a:r>
            <a:br>
              <a:rPr lang="en-US" sz="1200" u="none" strike="noStrike" kern="1200">
                <a:solidFill>
                  <a:schemeClr val="tx1"/>
                </a:solidFill>
                <a:effectLst/>
                <a:latin typeface="Times New Roman" pitchFamily="-112" charset="0"/>
                <a:ea typeface="ＭＳ Ｐゴシック" pitchFamily="-112" charset="-128"/>
                <a:cs typeface="ＭＳ Ｐゴシック" pitchFamily="-112" charset="-128"/>
              </a:rPr>
            </a:br>
            <a:r>
              <a:rPr lang="en-US"/>
              <a:t>By </a:t>
            </a:r>
            <a:r>
              <a:rPr lang="en-US">
                <a:hlinkClick r:id="rId3"/>
              </a:rPr>
              <a:t>Esra Gurkan For Mailonline</a:t>
            </a:r>
            <a:r>
              <a:rPr lang="en-US"/>
              <a:t> </a:t>
            </a:r>
          </a:p>
          <a:p>
            <a:r>
              <a:rPr lang="en-US"/>
              <a:t>Published: 06:47 GMT, 10 October 2016 | Updated: 20:45 GMT, 10 October 2016 </a:t>
            </a:r>
          </a:p>
          <a:p>
            <a:r>
              <a:rPr lang="en-US" sz="1200" u="none" strike="noStrike" kern="1200">
                <a:solidFill>
                  <a:schemeClr val="tx1"/>
                </a:solidFill>
                <a:effectLst/>
                <a:latin typeface="Times New Roman" pitchFamily="-112" charset="0"/>
                <a:ea typeface="ＭＳ Ｐゴシック" pitchFamily="-112" charset="-128"/>
                <a:cs typeface="ＭＳ Ｐゴシック" pitchFamily="-112" charset="-128"/>
              </a:rPr>
              <a:t/>
            </a:r>
            <a:br>
              <a:rPr lang="en-US" sz="1200" u="none" strike="noStrike" kern="1200">
                <a:solidFill>
                  <a:schemeClr val="tx1"/>
                </a:solidFill>
                <a:effectLst/>
                <a:latin typeface="Times New Roman" pitchFamily="-112" charset="0"/>
                <a:ea typeface="ＭＳ Ｐゴシック" pitchFamily="-112" charset="-128"/>
                <a:cs typeface="ＭＳ Ｐゴシック" pitchFamily="-112" charset="-128"/>
              </a:rPr>
            </a:br>
            <a:r>
              <a:rPr lang="en-US" sz="1200" u="none" strike="noStrike" kern="1200">
                <a:solidFill>
                  <a:schemeClr val="tx1"/>
                </a:solidFill>
                <a:effectLst/>
                <a:latin typeface="Times New Roman" pitchFamily="-112" charset="0"/>
                <a:ea typeface="ＭＳ Ｐゴシック" pitchFamily="-112" charset="-128"/>
                <a:cs typeface="ＭＳ Ｐゴシック" pitchFamily="-112" charset="-128"/>
              </a:rPr>
              <a:t>Read more: </a:t>
            </a:r>
            <a:r>
              <a:rPr lang="en-US" sz="1200" u="none" strike="noStrike" kern="1200">
                <a:solidFill>
                  <a:schemeClr val="tx1"/>
                </a:solidFill>
                <a:effectLst/>
                <a:latin typeface="Times New Roman" pitchFamily="-112" charset="0"/>
                <a:ea typeface="ＭＳ Ｐゴシック" pitchFamily="-112" charset="-128"/>
                <a:cs typeface="ＭＳ Ｐゴシック" pitchFamily="-112" charset="-128"/>
                <a:hlinkClick r:id="rId4"/>
              </a:rPr>
              <a:t>http://www.dailymail.co.uk/femail/article-3825805/Job-hunters-reveal-NOT-answer-interview-question-s-biggest-weakness.html#ixzz4NAATbhNW</a:t>
            </a:r>
            <a:r>
              <a:rPr lang="en-US" sz="1200" u="none" strike="noStrike" kern="1200">
                <a:solidFill>
                  <a:schemeClr val="tx1"/>
                </a:solidFill>
                <a:effectLst/>
                <a:latin typeface="Times New Roman" pitchFamily="-112" charset="0"/>
                <a:ea typeface="ＭＳ Ｐゴシック" pitchFamily="-112" charset="-128"/>
                <a:cs typeface="ＭＳ Ｐゴシック" pitchFamily="-112" charset="-128"/>
              </a:rPr>
              <a:t> </a:t>
            </a:r>
            <a:br>
              <a:rPr lang="en-US" sz="1200" u="none" strike="noStrike" kern="1200">
                <a:solidFill>
                  <a:schemeClr val="tx1"/>
                </a:solidFill>
                <a:effectLst/>
                <a:latin typeface="Times New Roman" pitchFamily="-112" charset="0"/>
                <a:ea typeface="ＭＳ Ｐゴシック" pitchFamily="-112" charset="-128"/>
                <a:cs typeface="ＭＳ Ｐゴシック" pitchFamily="-112" charset="-128"/>
              </a:rPr>
            </a:br>
            <a:endParaRPr lang="en-US">
              <a:cs typeface="ＭＳ Ｐゴシック" charset="0"/>
            </a:endParaRPr>
          </a:p>
          <a:p>
            <a:r>
              <a:rPr lang="en-US">
                <a:cs typeface="ＭＳ Ｐゴシック" charset="0"/>
              </a:rPr>
              <a:t>Accessed 15 Oct ber 2016</a:t>
            </a:r>
          </a:p>
          <a:p>
            <a:endParaRPr lang="en-US">
              <a:cs typeface="ＭＳ Ｐゴシック" charset="0"/>
            </a:endParaRPr>
          </a:p>
          <a:p>
            <a:endParaRPr lang="en-US">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02990FDF-7A6C-7A44-9CD1-CE1CFDDBB683}" type="slidenum">
              <a:rPr lang="en-US" sz="1200">
                <a:solidFill>
                  <a:prstClr val="black"/>
                </a:solidFill>
                <a:latin typeface="Times New Roman" charset="0"/>
              </a:rPr>
              <a:pPr/>
              <a:t>22</a:t>
            </a:fld>
            <a:endParaRPr lang="en-US" sz="1200">
              <a:solidFill>
                <a:prstClr val="black"/>
              </a:solidFill>
              <a:latin typeface="Times New Roman"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073F9B7-95CB-E942-8523-8C57416E2699}" type="slidenum">
              <a:rPr lang="zh-CN" altLang="en-US" sz="1200">
                <a:solidFill>
                  <a:srgbClr val="000000"/>
                </a:solidFill>
              </a:rPr>
              <a:pPr/>
              <a:t>23</a:t>
            </a:fld>
            <a:endParaRPr lang="en-US" altLang="zh-CN" sz="1200">
              <a:solidFill>
                <a:srgbClr val="000000"/>
              </a:solidFill>
            </a:endParaRPr>
          </a:p>
        </p:txBody>
      </p:sp>
      <p:sp>
        <p:nvSpPr>
          <p:cNvPr id="450562" name="Rectangle 2"/>
          <p:cNvSpPr>
            <a:spLocks noGrp="1" noRot="1" noChangeAspect="1" noChangeArrowheads="1" noTextEdit="1"/>
          </p:cNvSpPr>
          <p:nvPr>
            <p:ph type="sldImg"/>
          </p:nvPr>
        </p:nvSpPr>
        <p:spPr>
          <a:ln/>
        </p:spPr>
      </p:sp>
      <p:sp>
        <p:nvSpPr>
          <p:cNvPr id="4505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77BC120-92EF-8C40-A4CC-C4811D284E92}" type="slidenum">
              <a:rPr lang="zh-CN" altLang="en-US" sz="1200">
                <a:solidFill>
                  <a:srgbClr val="000000"/>
                </a:solidFill>
                <a:latin typeface="Arial" charset="0"/>
              </a:rPr>
              <a:pPr/>
              <a:t>24</a:t>
            </a:fld>
            <a:endParaRPr lang="en-US" altLang="zh-CN" sz="1200">
              <a:solidFill>
                <a:srgbClr val="000000"/>
              </a:solidFill>
              <a:latin typeface="Arial" charset="0"/>
            </a:endParaRPr>
          </a:p>
        </p:txBody>
      </p:sp>
      <p:sp>
        <p:nvSpPr>
          <p:cNvPr id="429058" name="Rectangle 2"/>
          <p:cNvSpPr>
            <a:spLocks noGrp="1" noRot="1" noChangeAspect="1" noChangeArrowheads="1" noTextEdit="1"/>
          </p:cNvSpPr>
          <p:nvPr>
            <p:ph type="sldImg"/>
          </p:nvPr>
        </p:nvSpPr>
        <p:spPr>
          <a:ln/>
        </p:spPr>
      </p:sp>
      <p:sp>
        <p:nvSpPr>
          <p:cNvPr id="4290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zh-CN" altLang="en-US">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BF60E32-1191-E043-BCA7-A0AB5AA71693}" type="slidenum">
              <a:rPr lang="zh-CN" altLang="en-US" sz="1200">
                <a:solidFill>
                  <a:prstClr val="black"/>
                </a:solidFill>
              </a:rPr>
              <a:pPr/>
              <a:t>25</a:t>
            </a:fld>
            <a:endParaRPr lang="en-US" altLang="zh-CN" sz="1200">
              <a:solidFill>
                <a:prstClr val="black"/>
              </a:solidFill>
            </a:endParaRPr>
          </a:p>
        </p:txBody>
      </p:sp>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5907AD4-1815-E043-884E-ECC37CCF6CF2}" type="slidenum">
              <a:rPr lang="zh-CN" altLang="en-US" sz="1200">
                <a:solidFill>
                  <a:prstClr val="black"/>
                </a:solidFill>
              </a:rPr>
              <a:pPr/>
              <a:t>26</a:t>
            </a:fld>
            <a:endParaRPr lang="en-US" altLang="zh-CN" sz="1200">
              <a:solidFill>
                <a:prstClr val="black"/>
              </a:solidFill>
            </a:endParaRPr>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9E1CA95-9646-1A41-B908-D163A80CB591}" type="slidenum">
              <a:rPr lang="en-US" sz="1200">
                <a:solidFill>
                  <a:srgbClr val="000000"/>
                </a:solidFill>
                <a:latin typeface="Arial" charset="0"/>
              </a:rPr>
              <a:pPr/>
              <a:t>27</a:t>
            </a:fld>
            <a:endParaRPr lang="en-US" sz="1200">
              <a:solidFill>
                <a:srgbClr val="000000"/>
              </a:solidFill>
              <a:latin typeface="Arial" charset="0"/>
            </a:endParaRPr>
          </a:p>
        </p:txBody>
      </p:sp>
      <p:sp>
        <p:nvSpPr>
          <p:cNvPr id="439298" name="Rectangle 2"/>
          <p:cNvSpPr>
            <a:spLocks noGrp="1" noRot="1" noChangeAspect="1" noChangeArrowheads="1" noTextEdit="1"/>
          </p:cNvSpPr>
          <p:nvPr>
            <p:ph type="sldImg"/>
          </p:nvPr>
        </p:nvSpPr>
        <p:spPr>
          <a:ln/>
        </p:spPr>
      </p:sp>
      <p:sp>
        <p:nvSpPr>
          <p:cNvPr id="4392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C05431BE-5D92-9A46-8599-E34E26FB0A5B}" type="slidenum">
              <a:rPr lang="en-US" sz="1200">
                <a:solidFill>
                  <a:prstClr val="black"/>
                </a:solidFill>
                <a:latin typeface="Times New Roman" charset="0"/>
              </a:rPr>
              <a:pPr/>
              <a:t>29</a:t>
            </a:fld>
            <a:endParaRPr lang="en-US" sz="1200">
              <a:solidFill>
                <a:prstClr val="black"/>
              </a:solidFill>
              <a:latin typeface="Times New Roman" charset="0"/>
            </a:endParaRPr>
          </a:p>
        </p:txBody>
      </p:sp>
      <p:sp>
        <p:nvSpPr>
          <p:cNvPr id="190466" name="Rectangle 2"/>
          <p:cNvSpPr>
            <a:spLocks noGrp="1" noRot="1" noChangeAspect="1" noChangeArrowheads="1"/>
          </p:cNvSpPr>
          <p:nvPr>
            <p:ph type="sldImg"/>
          </p:nvPr>
        </p:nvSpPr>
        <p:spPr>
          <a:solidFill>
            <a:srgbClr val="FFFFFF"/>
          </a:solidFill>
          <a:ln/>
        </p:spPr>
      </p:sp>
      <p:sp>
        <p:nvSpPr>
          <p:cNvPr id="190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02990FDF-7A6C-7A44-9CD1-CE1CFDDBB683}" type="slidenum">
              <a:rPr lang="en-US" sz="1200">
                <a:solidFill>
                  <a:prstClr val="black"/>
                </a:solidFill>
                <a:latin typeface="Times New Roman" charset="0"/>
              </a:rPr>
              <a:pPr/>
              <a:t>30</a:t>
            </a:fld>
            <a:endParaRPr lang="en-US" sz="1200">
              <a:solidFill>
                <a:prstClr val="black"/>
              </a:solidFill>
              <a:latin typeface="Times New Roman"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Times New Roman" charset="0"/>
                <a:ea typeface="ＭＳ Ｐゴシック" charset="0"/>
                <a:cs typeface="ＭＳ Ｐゴシック" charset="0"/>
              </a:rPr>
              <a:t>Do we still have a relationship with God when we sin?</a:t>
            </a:r>
            <a:r>
              <a:rPr lang="en-US" baseline="0" dirty="0">
                <a:latin typeface="Times New Roman" charset="0"/>
                <a:ea typeface="ＭＳ Ｐゴシック" charset="0"/>
                <a:cs typeface="ＭＳ Ｐゴシック" charset="0"/>
              </a:rPr>
              <a:t> </a:t>
            </a:r>
            <a:r>
              <a:rPr lang="en-US" baseline="0" dirty="0" smtClean="0">
                <a:latin typeface="Times New Roman" charset="0"/>
                <a:ea typeface="ＭＳ Ｐゴシック" charset="0"/>
                <a:cs typeface="ＭＳ Ｐゴシック" charset="0"/>
              </a:rPr>
              <a:t> Yes!</a:t>
            </a:r>
          </a:p>
          <a:p>
            <a:pPr eaLnBrk="1" hangingPunct="1"/>
            <a:r>
              <a:rPr lang="en-US" baseline="0" dirty="0" smtClean="0">
                <a:latin typeface="Times New Roman" charset="0"/>
                <a:ea typeface="ＭＳ Ｐゴシック" charset="0"/>
                <a:cs typeface="ＭＳ Ｐゴシック" charset="0"/>
              </a:rPr>
              <a:t>Sin does not hinder our relationship with God but our fellowship with Him.</a:t>
            </a:r>
          </a:p>
          <a:p>
            <a:pPr eaLnBrk="1" hangingPunct="1"/>
            <a:r>
              <a:rPr lang="en-US" baseline="0" dirty="0" smtClean="0">
                <a:latin typeface="Times New Roman" charset="0"/>
                <a:ea typeface="ＭＳ Ｐゴシック" charset="0"/>
                <a:cs typeface="ＭＳ Ｐゴシック" charset="0"/>
              </a:rPr>
              <a:t>OT sacrifices did not establish a relationship with God but rather they restored their fellowship with God</a:t>
            </a:r>
            <a:endParaRPr lang="en-US" dirty="0" smtClean="0">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65ED1987-52D7-5D4D-A089-1BA45B2F46A8}" type="slidenum">
              <a:rPr lang="en-US" sz="1200">
                <a:solidFill>
                  <a:prstClr val="black"/>
                </a:solidFill>
                <a:latin typeface="Times New Roman" charset="0"/>
              </a:rPr>
              <a:pPr/>
              <a:t>32</a:t>
            </a:fld>
            <a:endParaRPr lang="en-US" sz="1200">
              <a:solidFill>
                <a:prstClr val="black"/>
              </a:solidFill>
              <a:latin typeface="Times New Roman" charset="0"/>
            </a:endParaRPr>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Times New Roman" pitchFamily="-112" charset="0"/>
                <a:ea typeface="ＭＳ Ｐゴシック" pitchFamily="-112" charset="-128"/>
                <a:cs typeface="ＭＳ Ｐゴシック" pitchFamily="-112" charset="-128"/>
              </a:rPr>
              <a:t>We restore our fellowship with God with Jesus</a:t>
            </a:r>
            <a:r>
              <a:rPr lang="uk-UA" sz="1200" kern="1200">
                <a:solidFill>
                  <a:schemeClr val="tx1"/>
                </a:solidFill>
                <a:effectLst/>
                <a:latin typeface="Times New Roman" pitchFamily="-112" charset="0"/>
                <a:ea typeface="ＭＳ Ｐゴシック" pitchFamily="-112" charset="-128"/>
                <a:cs typeface="ＭＳ Ｐゴシック" pitchFamily="-112" charset="-128"/>
              </a:rPr>
              <a:t>'</a:t>
            </a:r>
            <a:r>
              <a:rPr lang="en-US" sz="1200" kern="1200">
                <a:solidFill>
                  <a:schemeClr val="tx1"/>
                </a:solidFill>
                <a:effectLst/>
                <a:latin typeface="Times New Roman" pitchFamily="-112" charset="0"/>
                <a:ea typeface="ＭＳ Ｐゴシック" pitchFamily="-112" charset="-128"/>
                <a:cs typeface="ＭＳ Ｐゴシック" pitchFamily="-112" charset="-128"/>
              </a:rPr>
              <a:t> blood that saves us</a:t>
            </a:r>
            <a:r>
              <a:rPr lang="en-SG" sz="1200" kern="1200">
                <a:solidFill>
                  <a:schemeClr val="tx1"/>
                </a:solidFill>
                <a:effectLst/>
                <a:latin typeface="Times New Roman" pitchFamily="-112" charset="0"/>
                <a:ea typeface="ＭＳ Ｐゴシック" pitchFamily="-112" charset="-128"/>
                <a:cs typeface="ＭＳ Ｐゴシック" pitchFamily="-112" charset="-128"/>
              </a:rPr>
              <a:t>.</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How would you answer the question about your biggest weakness in a job interview?</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Esra Gurkan for MAIL ONLINE reports: “Job interviews are an unpleasant chore that we all need to go through to get the role of our dreams. It's easy enough to talk about why you want the job and why you're the best person to do it. But there is one question that everyone dreads and is most likely to trip us all up: What's your biggest weakness?</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Reddit received over 1,600 comments posted on a thread, which asked for the best and the worst answers to this question. Here are a few that stood out to the question “</a:t>
            </a:r>
            <a:r>
              <a:rPr lang="en-US" sz="1200" b="1" kern="1200">
                <a:solidFill>
                  <a:schemeClr val="tx1"/>
                </a:solidFill>
                <a:effectLst/>
                <a:latin typeface="Times New Roman" pitchFamily="-112" charset="0"/>
                <a:ea typeface="ＭＳ Ｐゴシック" pitchFamily="-112" charset="-128"/>
                <a:cs typeface="ＭＳ Ｐゴシック" pitchFamily="-112" charset="-128"/>
              </a:rPr>
              <a:t>What's Your Biggest Weakness?”:</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 “I have trouble delegating tasks sometimes. I like to do things myself to ensure they're done to my personal standards, but it is something I'm working on.''</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 ''I take failure a bit too hard sometimes.”</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 To add some humor, someone suggested, “Remain silent, and pull an index card out of your pocket that says ‘I over-prepare.’”</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 “I'm overly critical of my work.”</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A few answers that are not recommended:</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 "Those eyes of yours.”</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 "I don't work well with people" </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 “My biggest weakness is that I have too many strengths.”</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 "I'm too soft spoken" </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 “People say I can be condescending. That's when you talk down to people.” </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One helpful suggestion was to give a skills-based weakness, something you can take steps to remedy, like:</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 "I'm not too familiar with Excel at the moment, but I'm planning on taking classes this coming month.”  </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endParaRPr lang="en-US">
              <a:cs typeface="ＭＳ Ｐゴシック" charset="0"/>
            </a:endParaRPr>
          </a:p>
          <a:p>
            <a:r>
              <a:rPr lang="en-US">
                <a:cs typeface="ＭＳ Ｐゴシック" charset="0"/>
              </a:rPr>
              <a:t>______</a:t>
            </a:r>
          </a:p>
          <a:p>
            <a:endParaRPr lang="en-US">
              <a:cs typeface="ＭＳ Ｐゴシック" charset="0"/>
            </a:endParaRPr>
          </a:p>
          <a:p>
            <a:r>
              <a:rPr lang="en-US" b="1"/>
              <a:t>'What's your biggest weakness?' Bosses reveal how you should really answer the dreaded interview question (and the WORST responses they've ever heard)</a:t>
            </a:r>
          </a:p>
          <a:p>
            <a:r>
              <a:rPr lang="en-US" sz="1200" u="none" strike="noStrike" kern="1200">
                <a:solidFill>
                  <a:schemeClr val="tx1"/>
                </a:solidFill>
                <a:effectLst/>
                <a:latin typeface="Times New Roman" pitchFamily="-112" charset="0"/>
                <a:ea typeface="ＭＳ Ｐゴシック" pitchFamily="-112" charset="-128"/>
                <a:cs typeface="ＭＳ Ｐゴシック" pitchFamily="-112" charset="-128"/>
              </a:rPr>
              <a:t/>
            </a:r>
            <a:br>
              <a:rPr lang="en-US" sz="1200" u="none" strike="noStrike" kern="1200">
                <a:solidFill>
                  <a:schemeClr val="tx1"/>
                </a:solidFill>
                <a:effectLst/>
                <a:latin typeface="Times New Roman" pitchFamily="-112" charset="0"/>
                <a:ea typeface="ＭＳ Ｐゴシック" pitchFamily="-112" charset="-128"/>
                <a:cs typeface="ＭＳ Ｐゴシック" pitchFamily="-112" charset="-128"/>
              </a:rPr>
            </a:br>
            <a:r>
              <a:rPr lang="en-US"/>
              <a:t>By </a:t>
            </a:r>
            <a:r>
              <a:rPr lang="en-US">
                <a:hlinkClick r:id="rId3"/>
              </a:rPr>
              <a:t>Esra Gurkan For Mailonline</a:t>
            </a:r>
            <a:r>
              <a:rPr lang="en-US"/>
              <a:t> </a:t>
            </a:r>
          </a:p>
          <a:p>
            <a:r>
              <a:rPr lang="en-US"/>
              <a:t>Published: 06:47 GMT, 10 October 2016 | Updated: 20:45 GMT, 10 October 2016 </a:t>
            </a:r>
          </a:p>
          <a:p>
            <a:r>
              <a:rPr lang="en-US" sz="1200" u="none" strike="noStrike" kern="1200">
                <a:solidFill>
                  <a:schemeClr val="tx1"/>
                </a:solidFill>
                <a:effectLst/>
                <a:latin typeface="Times New Roman" pitchFamily="-112" charset="0"/>
                <a:ea typeface="ＭＳ Ｐゴシック" pitchFamily="-112" charset="-128"/>
                <a:cs typeface="ＭＳ Ｐゴシック" pitchFamily="-112" charset="-128"/>
              </a:rPr>
              <a:t/>
            </a:r>
            <a:br>
              <a:rPr lang="en-US" sz="1200" u="none" strike="noStrike" kern="1200">
                <a:solidFill>
                  <a:schemeClr val="tx1"/>
                </a:solidFill>
                <a:effectLst/>
                <a:latin typeface="Times New Roman" pitchFamily="-112" charset="0"/>
                <a:ea typeface="ＭＳ Ｐゴシック" pitchFamily="-112" charset="-128"/>
                <a:cs typeface="ＭＳ Ｐゴシック" pitchFamily="-112" charset="-128"/>
              </a:rPr>
            </a:br>
            <a:r>
              <a:rPr lang="en-US" sz="1200" u="none" strike="noStrike" kern="1200">
                <a:solidFill>
                  <a:schemeClr val="tx1"/>
                </a:solidFill>
                <a:effectLst/>
                <a:latin typeface="Times New Roman" pitchFamily="-112" charset="0"/>
                <a:ea typeface="ＭＳ Ｐゴシック" pitchFamily="-112" charset="-128"/>
                <a:cs typeface="ＭＳ Ｐゴシック" pitchFamily="-112" charset="-128"/>
              </a:rPr>
              <a:t>Read more: </a:t>
            </a:r>
            <a:r>
              <a:rPr lang="en-US" sz="1200" u="none" strike="noStrike" kern="1200">
                <a:solidFill>
                  <a:schemeClr val="tx1"/>
                </a:solidFill>
                <a:effectLst/>
                <a:latin typeface="Times New Roman" pitchFamily="-112" charset="0"/>
                <a:ea typeface="ＭＳ Ｐゴシック" pitchFamily="-112" charset="-128"/>
                <a:cs typeface="ＭＳ Ｐゴシック" pitchFamily="-112" charset="-128"/>
                <a:hlinkClick r:id="rId4"/>
              </a:rPr>
              <a:t>http://www.dailymail.co.uk/femail/article-3825805/Job-hunters-reveal-NOT-answer-interview-question-s-biggest-weakness.html#ixzz4NAATbhNW</a:t>
            </a:r>
            <a:r>
              <a:rPr lang="en-US" sz="1200" u="none" strike="noStrike" kern="1200">
                <a:solidFill>
                  <a:schemeClr val="tx1"/>
                </a:solidFill>
                <a:effectLst/>
                <a:latin typeface="Times New Roman" pitchFamily="-112" charset="0"/>
                <a:ea typeface="ＭＳ Ｐゴシック" pitchFamily="-112" charset="-128"/>
                <a:cs typeface="ＭＳ Ｐゴシック" pitchFamily="-112" charset="-128"/>
              </a:rPr>
              <a:t> </a:t>
            </a:r>
            <a:br>
              <a:rPr lang="en-US" sz="1200" u="none" strike="noStrike" kern="1200">
                <a:solidFill>
                  <a:schemeClr val="tx1"/>
                </a:solidFill>
                <a:effectLst/>
                <a:latin typeface="Times New Roman" pitchFamily="-112" charset="0"/>
                <a:ea typeface="ＭＳ Ｐゴシック" pitchFamily="-112" charset="-128"/>
                <a:cs typeface="ＭＳ Ｐゴシック" pitchFamily="-112" charset="-128"/>
              </a:rPr>
            </a:br>
            <a:endParaRPr lang="en-US">
              <a:cs typeface="ＭＳ Ｐゴシック" charset="0"/>
            </a:endParaRPr>
          </a:p>
          <a:p>
            <a:r>
              <a:rPr lang="en-US">
                <a:cs typeface="ＭＳ Ｐゴシック" charset="0"/>
              </a:rPr>
              <a:t>Accessed 15 Oct ber 2016</a:t>
            </a:r>
          </a:p>
          <a:p>
            <a:endParaRPr lang="en-US">
              <a:cs typeface="ＭＳ Ｐゴシック" charset="0"/>
            </a:endParaRPr>
          </a:p>
          <a:p>
            <a:endParaRPr lang="en-US">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6C4E3FDF-46BC-6946-82F3-6E1FE1677E89}" type="slidenum">
              <a:rPr lang="en-US" sz="1200">
                <a:solidFill>
                  <a:prstClr val="black"/>
                </a:solidFill>
                <a:latin typeface="Times New Roman" charset="0"/>
              </a:rPr>
              <a:pPr/>
              <a:t>34</a:t>
            </a:fld>
            <a:endParaRPr lang="en-US" sz="1200">
              <a:solidFill>
                <a:prstClr val="black"/>
              </a:solidFill>
              <a:latin typeface="Times New Roman" charset="0"/>
            </a:endParaRPr>
          </a:p>
        </p:txBody>
      </p:sp>
      <p:sp>
        <p:nvSpPr>
          <p:cNvPr id="188418" name="Rectangle 2"/>
          <p:cNvSpPr>
            <a:spLocks noGrp="1" noRot="1" noChangeAspect="1" noChangeArrowheads="1"/>
          </p:cNvSpPr>
          <p:nvPr>
            <p:ph type="sldImg"/>
          </p:nvPr>
        </p:nvSpPr>
        <p:spPr>
          <a:solidFill>
            <a:srgbClr val="FFFFFF"/>
          </a:solidFill>
          <a:ln/>
        </p:spPr>
      </p:sp>
      <p:sp>
        <p:nvSpPr>
          <p:cNvPr id="188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77BC120-92EF-8C40-A4CC-C4811D284E92}" type="slidenum">
              <a:rPr lang="zh-CN" altLang="en-US" sz="1200">
                <a:solidFill>
                  <a:srgbClr val="000000"/>
                </a:solidFill>
                <a:latin typeface="Arial" charset="0"/>
              </a:rPr>
              <a:pPr/>
              <a:t>36</a:t>
            </a:fld>
            <a:endParaRPr lang="en-US" altLang="zh-CN" sz="1200">
              <a:solidFill>
                <a:srgbClr val="000000"/>
              </a:solidFill>
              <a:latin typeface="Arial" charset="0"/>
            </a:endParaRPr>
          </a:p>
        </p:txBody>
      </p:sp>
      <p:sp>
        <p:nvSpPr>
          <p:cNvPr id="429058" name="Rectangle 2"/>
          <p:cNvSpPr>
            <a:spLocks noGrp="1" noRot="1" noChangeAspect="1" noChangeArrowheads="1" noTextEdit="1"/>
          </p:cNvSpPr>
          <p:nvPr>
            <p:ph type="sldImg"/>
          </p:nvPr>
        </p:nvSpPr>
        <p:spPr>
          <a:ln/>
        </p:spPr>
      </p:sp>
      <p:sp>
        <p:nvSpPr>
          <p:cNvPr id="4290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zh-CN" altLang="en-US">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32F16E9-3B9B-DB43-B0E2-64F5EDB32C5A}" type="slidenum">
              <a:rPr lang="zh-CN" altLang="en-US" sz="1200">
                <a:solidFill>
                  <a:prstClr val="black"/>
                </a:solidFill>
              </a:rPr>
              <a:pPr/>
              <a:t>37</a:t>
            </a:fld>
            <a:endParaRPr lang="en-US" altLang="zh-CN" sz="1200">
              <a:solidFill>
                <a:prstClr val="black"/>
              </a:solidFill>
            </a:endParaRPr>
          </a:p>
        </p:txBody>
      </p:sp>
      <p:sp>
        <p:nvSpPr>
          <p:cNvPr id="435202"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B52F1B1-1C44-8445-8D60-E52F6E9F03A6}" type="slidenum">
              <a:rPr lang="zh-CN" altLang="en-US" sz="1200">
                <a:solidFill>
                  <a:prstClr val="black"/>
                </a:solidFill>
              </a:rPr>
              <a:pPr/>
              <a:t>38</a:t>
            </a:fld>
            <a:endParaRPr lang="en-US" altLang="zh-CN" sz="1200">
              <a:solidFill>
                <a:prstClr val="black"/>
              </a:solidFill>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BC29467-D7D4-6E40-90D0-BF8BECB8DD1B}" type="slidenum">
              <a:rPr lang="zh-CN" altLang="en-US" sz="1200">
                <a:solidFill>
                  <a:prstClr val="black"/>
                </a:solidFill>
              </a:rPr>
              <a:pPr/>
              <a:t>39</a:t>
            </a:fld>
            <a:endParaRPr lang="en-US" altLang="zh-CN" sz="1200">
              <a:solidFill>
                <a:prstClr val="black"/>
              </a:solidFill>
            </a:endParaRPr>
          </a:p>
        </p:txBody>
      </p:sp>
      <p:sp>
        <p:nvSpPr>
          <p:cNvPr id="444418" name="Rectangle 2"/>
          <p:cNvSpPr>
            <a:spLocks noGrp="1" noRot="1" noChangeAspect="1" noChangeArrowheads="1" noTextEdit="1"/>
          </p:cNvSpPr>
          <p:nvPr>
            <p:ph type="sldImg"/>
          </p:nvPr>
        </p:nvSpPr>
        <p:spPr>
          <a:ln/>
        </p:spPr>
      </p:sp>
      <p:sp>
        <p:nvSpPr>
          <p:cNvPr id="4444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FDF6879-5CBE-A947-ACAF-4267921C1B9A}" type="slidenum">
              <a:rPr lang="zh-CN" altLang="en-US" sz="1200">
                <a:solidFill>
                  <a:prstClr val="black"/>
                </a:solidFill>
              </a:rPr>
              <a:pPr/>
              <a:t>40</a:t>
            </a:fld>
            <a:endParaRPr lang="en-US" altLang="zh-CN" sz="1200">
              <a:solidFill>
                <a:prstClr val="black"/>
              </a:solidFill>
            </a:endParaRPr>
          </a:p>
        </p:txBody>
      </p:sp>
      <p:sp>
        <p:nvSpPr>
          <p:cNvPr id="441346" name="Rectangle 2"/>
          <p:cNvSpPr>
            <a:spLocks noGrp="1" noRot="1" noChangeAspect="1" noChangeArrowheads="1" noTextEdit="1"/>
          </p:cNvSpPr>
          <p:nvPr>
            <p:ph type="sldImg"/>
          </p:nvPr>
        </p:nvSpPr>
        <p:spPr>
          <a:ln/>
        </p:spPr>
      </p:sp>
      <p:sp>
        <p:nvSpPr>
          <p:cNvPr id="4413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C05431BE-5D92-9A46-8599-E34E26FB0A5B}" type="slidenum">
              <a:rPr lang="en-US" sz="1200">
                <a:solidFill>
                  <a:prstClr val="black"/>
                </a:solidFill>
                <a:latin typeface="Times New Roman" charset="0"/>
              </a:rPr>
              <a:pPr/>
              <a:t>41</a:t>
            </a:fld>
            <a:endParaRPr lang="en-US" sz="1200">
              <a:solidFill>
                <a:prstClr val="black"/>
              </a:solidFill>
              <a:latin typeface="Times New Roman" charset="0"/>
            </a:endParaRPr>
          </a:p>
        </p:txBody>
      </p:sp>
      <p:sp>
        <p:nvSpPr>
          <p:cNvPr id="190466" name="Rectangle 2"/>
          <p:cNvSpPr>
            <a:spLocks noGrp="1" noRot="1" noChangeAspect="1" noChangeArrowheads="1"/>
          </p:cNvSpPr>
          <p:nvPr>
            <p:ph type="sldImg"/>
          </p:nvPr>
        </p:nvSpPr>
        <p:spPr>
          <a:solidFill>
            <a:srgbClr val="FFFFFF"/>
          </a:solidFill>
          <a:ln/>
        </p:spPr>
      </p:sp>
      <p:sp>
        <p:nvSpPr>
          <p:cNvPr id="190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02990FDF-7A6C-7A44-9CD1-CE1CFDDBB683}" type="slidenum">
              <a:rPr lang="en-US" sz="1200">
                <a:solidFill>
                  <a:prstClr val="black"/>
                </a:solidFill>
                <a:latin typeface="Times New Roman" charset="0"/>
              </a:rPr>
              <a:pPr/>
              <a:t>42</a:t>
            </a:fld>
            <a:endParaRPr lang="en-US" sz="1200">
              <a:solidFill>
                <a:prstClr val="black"/>
              </a:solidFill>
              <a:latin typeface="Times New Roman"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Times New Roman" charset="0"/>
                <a:ea typeface="ＭＳ Ｐゴシック" charset="0"/>
                <a:cs typeface="ＭＳ Ｐゴシック" charset="0"/>
              </a:rPr>
              <a:t>Do we still have a relationship with God when we sin?</a:t>
            </a:r>
            <a:r>
              <a:rPr lang="en-US" baseline="0" dirty="0">
                <a:latin typeface="Times New Roman" charset="0"/>
                <a:ea typeface="ＭＳ Ｐゴシック" charset="0"/>
                <a:cs typeface="ＭＳ Ｐゴシック" charset="0"/>
              </a:rPr>
              <a:t> </a:t>
            </a:r>
            <a:r>
              <a:rPr lang="en-US" baseline="0" dirty="0" smtClean="0">
                <a:latin typeface="Times New Roman" charset="0"/>
                <a:ea typeface="ＭＳ Ｐゴシック" charset="0"/>
                <a:cs typeface="ＭＳ Ｐゴシック" charset="0"/>
              </a:rPr>
              <a:t> Yes!</a:t>
            </a:r>
          </a:p>
          <a:p>
            <a:pPr eaLnBrk="1" hangingPunct="1"/>
            <a:r>
              <a:rPr lang="en-US" baseline="0" dirty="0" smtClean="0">
                <a:latin typeface="Times New Roman" charset="0"/>
                <a:ea typeface="ＭＳ Ｐゴシック" charset="0"/>
                <a:cs typeface="ＭＳ Ｐゴシック" charset="0"/>
              </a:rPr>
              <a:t>Sin does not hinder our relationship with God but our fellowship with Him.</a:t>
            </a:r>
          </a:p>
          <a:p>
            <a:pPr eaLnBrk="1" hangingPunct="1"/>
            <a:r>
              <a:rPr lang="en-US" baseline="0" dirty="0" smtClean="0">
                <a:latin typeface="Times New Roman" charset="0"/>
                <a:ea typeface="ＭＳ Ｐゴシック" charset="0"/>
                <a:cs typeface="ＭＳ Ｐゴシック" charset="0"/>
              </a:rPr>
              <a:t>OT sacrifices did not establish a relationship with God but rather they restored their fellowship with God</a:t>
            </a:r>
            <a:endParaRPr lang="en-US" dirty="0" smtClean="0">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How would you answer the question about your biggest weakness in a job interview?</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Esra Gurkan for MAIL ONLINE reports: “Job interviews are an unpleasant chore that we all need to go through to get the role of our dreams. It's easy enough to talk about why you want the job and why you're the best person to do it. But there is one question that everyone dreads and is most likely to trip us all up: What's your biggest weakness?</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Reddit received over 1,600 comments posted on a thread, which asked for the best and the worst answers to this question. Here are a few that stood out to the question “</a:t>
            </a:r>
            <a:r>
              <a:rPr lang="en-US" sz="1200" b="1" kern="1200">
                <a:solidFill>
                  <a:schemeClr val="tx1"/>
                </a:solidFill>
                <a:effectLst/>
                <a:latin typeface="Times New Roman" pitchFamily="-112" charset="0"/>
                <a:ea typeface="ＭＳ Ｐゴシック" pitchFamily="-112" charset="-128"/>
                <a:cs typeface="ＭＳ Ｐゴシック" pitchFamily="-112" charset="-128"/>
              </a:rPr>
              <a:t>What's Your Biggest Weakness?”:</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 “I have trouble delegating tasks sometimes. I like to do things myself to ensure they're done to my personal standards, but it is something I'm working on.''</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 ''I take failure a bit too hard sometimes.”</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 To add some humor, someone suggested, “Remain silent, and pull an index card out of your pocket that says ‘I over-prepare.’”</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 “I'm overly critical of my work.”</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A few answers that are not recommended:</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 "Those eyes of yours.”</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 "I don't work well with people" </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 “My biggest weakness is that I have too many strengths.”</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 "I'm too soft spoken" </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 “People say I can be condescending. That's when you talk down to people.” </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One helpful suggestion was to give a skills-based weakness, something you can take steps to remedy, like:</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lang="en-US" sz="1200" kern="1200">
                <a:solidFill>
                  <a:schemeClr val="tx1"/>
                </a:solidFill>
                <a:effectLst/>
                <a:latin typeface="Times New Roman" pitchFamily="-112" charset="0"/>
                <a:ea typeface="ＭＳ Ｐゴシック" pitchFamily="-112" charset="-128"/>
                <a:cs typeface="ＭＳ Ｐゴシック" pitchFamily="-112" charset="-128"/>
              </a:rPr>
              <a:t>• "I'm not too familiar with Excel at the moment, but I'm planning on taking classes this coming month.”  </a:t>
            </a:r>
            <a:endParaRPr lang="en-SG" sz="1200" kern="1200">
              <a:solidFill>
                <a:schemeClr val="tx1"/>
              </a:solidFill>
              <a:effectLst/>
              <a:latin typeface="Times New Roman" pitchFamily="-112" charset="0"/>
              <a:ea typeface="ＭＳ Ｐゴシック" pitchFamily="-112" charset="-128"/>
              <a:cs typeface="ＭＳ Ｐゴシック" pitchFamily="-112" charset="-128"/>
            </a:endParaRPr>
          </a:p>
          <a:p>
            <a:endParaRPr lang="en-US">
              <a:cs typeface="ＭＳ Ｐゴシック" charset="0"/>
            </a:endParaRPr>
          </a:p>
          <a:p>
            <a:r>
              <a:rPr lang="en-US">
                <a:cs typeface="ＭＳ Ｐゴシック" charset="0"/>
              </a:rPr>
              <a:t>______</a:t>
            </a:r>
          </a:p>
          <a:p>
            <a:endParaRPr lang="en-US">
              <a:cs typeface="ＭＳ Ｐゴシック" charset="0"/>
            </a:endParaRPr>
          </a:p>
          <a:p>
            <a:r>
              <a:rPr lang="en-US" b="1"/>
              <a:t>'What's your biggest weakness?' Bosses reveal how you should really answer the dreaded interview question (and the WORST responses they've ever heard)</a:t>
            </a:r>
          </a:p>
          <a:p>
            <a:r>
              <a:rPr lang="en-US" sz="1200" u="none" strike="noStrike" kern="1200">
                <a:solidFill>
                  <a:schemeClr val="tx1"/>
                </a:solidFill>
                <a:effectLst/>
                <a:latin typeface="Times New Roman" pitchFamily="-112" charset="0"/>
                <a:ea typeface="ＭＳ Ｐゴシック" pitchFamily="-112" charset="-128"/>
                <a:cs typeface="ＭＳ Ｐゴシック" pitchFamily="-112" charset="-128"/>
              </a:rPr>
              <a:t/>
            </a:r>
            <a:br>
              <a:rPr lang="en-US" sz="1200" u="none" strike="noStrike" kern="1200">
                <a:solidFill>
                  <a:schemeClr val="tx1"/>
                </a:solidFill>
                <a:effectLst/>
                <a:latin typeface="Times New Roman" pitchFamily="-112" charset="0"/>
                <a:ea typeface="ＭＳ Ｐゴシック" pitchFamily="-112" charset="-128"/>
                <a:cs typeface="ＭＳ Ｐゴシック" pitchFamily="-112" charset="-128"/>
              </a:rPr>
            </a:br>
            <a:r>
              <a:rPr lang="en-US"/>
              <a:t>By </a:t>
            </a:r>
            <a:r>
              <a:rPr lang="en-US">
                <a:hlinkClick r:id="rId3"/>
              </a:rPr>
              <a:t>Esra Gurkan For Mailonline</a:t>
            </a:r>
            <a:r>
              <a:rPr lang="en-US"/>
              <a:t> </a:t>
            </a:r>
          </a:p>
          <a:p>
            <a:r>
              <a:rPr lang="en-US"/>
              <a:t>Published: 06:47 GMT, 10 October 2016 | Updated: 20:45 GMT, 10 October 2016 </a:t>
            </a:r>
          </a:p>
          <a:p>
            <a:r>
              <a:rPr lang="en-US" sz="1200" u="none" strike="noStrike" kern="1200">
                <a:solidFill>
                  <a:schemeClr val="tx1"/>
                </a:solidFill>
                <a:effectLst/>
                <a:latin typeface="Times New Roman" pitchFamily="-112" charset="0"/>
                <a:ea typeface="ＭＳ Ｐゴシック" pitchFamily="-112" charset="-128"/>
                <a:cs typeface="ＭＳ Ｐゴシック" pitchFamily="-112" charset="-128"/>
              </a:rPr>
              <a:t/>
            </a:r>
            <a:br>
              <a:rPr lang="en-US" sz="1200" u="none" strike="noStrike" kern="1200">
                <a:solidFill>
                  <a:schemeClr val="tx1"/>
                </a:solidFill>
                <a:effectLst/>
                <a:latin typeface="Times New Roman" pitchFamily="-112" charset="0"/>
                <a:ea typeface="ＭＳ Ｐゴシック" pitchFamily="-112" charset="-128"/>
                <a:cs typeface="ＭＳ Ｐゴシック" pitchFamily="-112" charset="-128"/>
              </a:rPr>
            </a:br>
            <a:r>
              <a:rPr lang="en-US" sz="1200" u="none" strike="noStrike" kern="1200">
                <a:solidFill>
                  <a:schemeClr val="tx1"/>
                </a:solidFill>
                <a:effectLst/>
                <a:latin typeface="Times New Roman" pitchFamily="-112" charset="0"/>
                <a:ea typeface="ＭＳ Ｐゴシック" pitchFamily="-112" charset="-128"/>
                <a:cs typeface="ＭＳ Ｐゴシック" pitchFamily="-112" charset="-128"/>
              </a:rPr>
              <a:t>Read more: </a:t>
            </a:r>
            <a:r>
              <a:rPr lang="en-US" sz="1200" u="none" strike="noStrike" kern="1200">
                <a:solidFill>
                  <a:schemeClr val="tx1"/>
                </a:solidFill>
                <a:effectLst/>
                <a:latin typeface="Times New Roman" pitchFamily="-112" charset="0"/>
                <a:ea typeface="ＭＳ Ｐゴシック" pitchFamily="-112" charset="-128"/>
                <a:cs typeface="ＭＳ Ｐゴシック" pitchFamily="-112" charset="-128"/>
                <a:hlinkClick r:id="rId4"/>
              </a:rPr>
              <a:t>http://www.dailymail.co.uk/femail/article-3825805/Job-hunters-reveal-NOT-answer-interview-question-s-biggest-weakness.html#ixzz4NAATbhNW</a:t>
            </a:r>
            <a:r>
              <a:rPr lang="en-US" sz="1200" u="none" strike="noStrike" kern="1200">
                <a:solidFill>
                  <a:schemeClr val="tx1"/>
                </a:solidFill>
                <a:effectLst/>
                <a:latin typeface="Times New Roman" pitchFamily="-112" charset="0"/>
                <a:ea typeface="ＭＳ Ｐゴシック" pitchFamily="-112" charset="-128"/>
                <a:cs typeface="ＭＳ Ｐゴシック" pitchFamily="-112" charset="-128"/>
              </a:rPr>
              <a:t> </a:t>
            </a:r>
            <a:br>
              <a:rPr lang="en-US" sz="1200" u="none" strike="noStrike" kern="1200">
                <a:solidFill>
                  <a:schemeClr val="tx1"/>
                </a:solidFill>
                <a:effectLst/>
                <a:latin typeface="Times New Roman" pitchFamily="-112" charset="0"/>
                <a:ea typeface="ＭＳ Ｐゴシック" pitchFamily="-112" charset="-128"/>
                <a:cs typeface="ＭＳ Ｐゴシック" pitchFamily="-112" charset="-128"/>
              </a:rPr>
            </a:br>
            <a:endParaRPr lang="en-US">
              <a:cs typeface="ＭＳ Ｐゴシック" charset="0"/>
            </a:endParaRPr>
          </a:p>
          <a:p>
            <a:r>
              <a:rPr lang="en-US">
                <a:cs typeface="ＭＳ Ｐゴシック" charset="0"/>
              </a:rPr>
              <a:t>Accessed 15 Oct ber 2016</a:t>
            </a:r>
          </a:p>
          <a:p>
            <a:endParaRPr lang="en-US">
              <a:cs typeface="ＭＳ Ｐゴシック" charset="0"/>
            </a:endParaRPr>
          </a:p>
          <a:p>
            <a:endParaRPr lang="en-US">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51851659-6C28-F04F-B9E8-A84FF0E8C53F}" type="slidenum">
              <a:rPr lang="en-US" sz="1200">
                <a:solidFill>
                  <a:prstClr val="black"/>
                </a:solidFill>
                <a:latin typeface="Times New Roman" charset="0"/>
              </a:rPr>
              <a:pPr/>
              <a:t>43</a:t>
            </a:fld>
            <a:endParaRPr lang="en-US" sz="1200">
              <a:solidFill>
                <a:prstClr val="black"/>
              </a:solidFill>
              <a:latin typeface="Times New Roman" charset="0"/>
            </a:endParaRPr>
          </a:p>
        </p:txBody>
      </p:sp>
      <p:sp>
        <p:nvSpPr>
          <p:cNvPr id="192514" name="Rectangle 2"/>
          <p:cNvSpPr>
            <a:spLocks noGrp="1" noRot="1" noChangeAspect="1" noChangeArrowheads="1"/>
          </p:cNvSpPr>
          <p:nvPr>
            <p:ph type="sldImg"/>
          </p:nvPr>
        </p:nvSpPr>
        <p:spPr>
          <a:solidFill>
            <a:srgbClr val="FFFFFF"/>
          </a:solidFill>
          <a:ln/>
        </p:spPr>
      </p:sp>
      <p:sp>
        <p:nvSpPr>
          <p:cNvPr id="19251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5D0D8CC4-0A11-2844-8EE5-9DF217E35862}" type="slidenum">
              <a:rPr lang="en-US" sz="1200">
                <a:solidFill>
                  <a:prstClr val="black"/>
                </a:solidFill>
                <a:latin typeface="Times New Roman" charset="0"/>
              </a:rPr>
              <a:pPr/>
              <a:t>44</a:t>
            </a:fld>
            <a:endParaRPr lang="en-US" sz="1200">
              <a:solidFill>
                <a:prstClr val="black"/>
              </a:solidFill>
              <a:latin typeface="Times New Roman" charset="0"/>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OT Survey</a:t>
            </a:r>
            <a:r>
              <a:rPr lang="en-US" baseline="0" dirty="0" smtClean="0">
                <a:latin typeface="Arial" charset="0"/>
                <a:ea typeface="ＭＳ Ｐゴシック" charset="0"/>
                <a:cs typeface="ＭＳ Ｐゴシック" charset="0"/>
              </a:rPr>
              <a:t> (</a:t>
            </a:r>
            <a:r>
              <a:rPr lang="en-US" baseline="0" dirty="0" err="1" smtClean="0">
                <a:latin typeface="Arial" charset="0"/>
                <a:ea typeface="ＭＳ Ｐゴシック" charset="0"/>
                <a:cs typeface="ＭＳ Ｐゴシック" charset="0"/>
              </a:rPr>
              <a:t>os</a:t>
            </a:r>
            <a:r>
              <a:rPr lang="en-US" baseline="0"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en-US" sz="1200" kern="1200">
                <a:solidFill>
                  <a:schemeClr val="tx1"/>
                </a:solidFill>
                <a:effectLst/>
                <a:latin typeface="Times New Roman" pitchFamily="-112" charset="0"/>
                <a:ea typeface="ＭＳ Ｐゴシック" pitchFamily="-112" charset="-128"/>
                <a:cs typeface="ＭＳ Ｐゴシック" pitchFamily="-112" charset="-128"/>
              </a:rPr>
              <a:t>Jews restored their fellowship with the Lord through sin and guilt sacrifices</a:t>
            </a:r>
            <a:r>
              <a:rPr lang="en-SG" sz="1200" kern="1200">
                <a:solidFill>
                  <a:schemeClr val="tx1"/>
                </a:solidFill>
                <a:effectLst/>
                <a:latin typeface="Times New Roman" pitchFamily="-112" charset="0"/>
                <a:ea typeface="ＭＳ Ｐゴシック" pitchFamily="-112" charset="-128"/>
                <a:cs typeface="ＭＳ Ｐゴシック" pitchFamily="-112" charset="-128"/>
              </a:rPr>
              <a:t>.</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876631AD-D120-8849-BE19-E4B34E37C93C}" type="slidenum">
              <a:rPr lang="en-US" sz="1200">
                <a:solidFill>
                  <a:prstClr val="black"/>
                </a:solidFill>
                <a:latin typeface="Times New Roman" charset="0"/>
              </a:rPr>
              <a:pPr/>
              <a:t>10</a:t>
            </a:fld>
            <a:endParaRPr lang="en-US" sz="1200">
              <a:solidFill>
                <a:prstClr val="black"/>
              </a:solidFill>
              <a:latin typeface="Times New Roman" charset="0"/>
            </a:endParaRPr>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#35 in original file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8101A08C-5F0C-D447-8939-6F15038D2519}" type="slidenum">
              <a:rPr lang="en-US" sz="1200">
                <a:solidFill>
                  <a:prstClr val="black"/>
                </a:solidFill>
                <a:latin typeface="Times New Roman" charset="0"/>
              </a:rPr>
              <a:pPr/>
              <a:t>11</a:t>
            </a:fld>
            <a:endParaRPr lang="en-US" sz="1200">
              <a:solidFill>
                <a:prstClr val="black"/>
              </a:solidFill>
              <a:latin typeface="Times New Roman" charset="0"/>
            </a:endParaRPr>
          </a:p>
        </p:txBody>
      </p:sp>
      <p:sp>
        <p:nvSpPr>
          <p:cNvPr id="212994" name="Rectangle 2"/>
          <p:cNvSpPr>
            <a:spLocks noGrp="1" noRot="1" noChangeAspect="1" noChangeArrowheads="1"/>
          </p:cNvSpPr>
          <p:nvPr>
            <p:ph type="sldImg"/>
          </p:nvPr>
        </p:nvSpPr>
        <p:spPr>
          <a:solidFill>
            <a:srgbClr val="FFFFFF"/>
          </a:solidFill>
          <a:ln/>
        </p:spPr>
      </p:sp>
      <p:sp>
        <p:nvSpPr>
          <p:cNvPr id="21299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pPr>
                <a:defRPr/>
              </a:pPr>
              <a:t>‹#›</a:t>
            </a:fld>
            <a:endParaRPr lang="en-US"/>
          </a:p>
        </p:txBody>
      </p:sp>
    </p:spTree>
    <p:extLst>
      <p:ext uri="{BB962C8B-B14F-4D97-AF65-F5344CB8AC3E}">
        <p14:creationId xmlns:p14="http://schemas.microsoft.com/office/powerpoint/2010/main" val="2277659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pPr>
                <a:defRPr/>
              </a:pPr>
              <a:t>‹#›</a:t>
            </a:fld>
            <a:endParaRPr lang="en-US"/>
          </a:p>
        </p:txBody>
      </p:sp>
    </p:spTree>
    <p:extLst>
      <p:ext uri="{BB962C8B-B14F-4D97-AF65-F5344CB8AC3E}">
        <p14:creationId xmlns:p14="http://schemas.microsoft.com/office/powerpoint/2010/main" val="4475055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AA99AF2F-9CD3-6C49-8A9E-71499F92949E}" type="slidenum">
              <a:rPr lang="zh-CN" altLang="en-US"/>
              <a:pPr>
                <a:defRPr/>
              </a:pPr>
              <a:t>‹#›</a:t>
            </a:fld>
            <a:endParaRPr lang="en-US" altLang="zh-CN"/>
          </a:p>
        </p:txBody>
      </p:sp>
    </p:spTree>
    <p:extLst>
      <p:ext uri="{BB962C8B-B14F-4D97-AF65-F5344CB8AC3E}">
        <p14:creationId xmlns:p14="http://schemas.microsoft.com/office/powerpoint/2010/main" val="32253929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F57B38F2-97D8-924D-8250-5BDB944BE306}" type="slidenum">
              <a:rPr lang="zh-CN" altLang="en-US"/>
              <a:pPr>
                <a:defRPr/>
              </a:pPr>
              <a:t>‹#›</a:t>
            </a:fld>
            <a:endParaRPr lang="en-US" altLang="zh-CN"/>
          </a:p>
        </p:txBody>
      </p:sp>
    </p:spTree>
    <p:extLst>
      <p:ext uri="{BB962C8B-B14F-4D97-AF65-F5344CB8AC3E}">
        <p14:creationId xmlns:p14="http://schemas.microsoft.com/office/powerpoint/2010/main" val="11179246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9"/>
          <p:cNvSpPr>
            <a:spLocks noGrp="1" noChangeArrowheads="1"/>
          </p:cNvSpPr>
          <p:nvPr>
            <p:ph type="dt" sz="half" idx="10"/>
          </p:nvPr>
        </p:nvSpPr>
        <p:spPr/>
        <p:txBody>
          <a:bodyPr/>
          <a:lstStyle>
            <a:lvl1pPr>
              <a:defRPr/>
            </a:lvl1pPr>
          </a:lstStyle>
          <a:p>
            <a:pPr>
              <a:defRPr/>
            </a:pPr>
            <a:endParaRPr lang="en-US"/>
          </a:p>
        </p:txBody>
      </p:sp>
      <p:sp>
        <p:nvSpPr>
          <p:cNvPr id="7" name="Rectangle 40"/>
          <p:cNvSpPr>
            <a:spLocks noGrp="1" noChangeArrowheads="1"/>
          </p:cNvSpPr>
          <p:nvPr>
            <p:ph type="ftr" sz="quarter" idx="11"/>
          </p:nvPr>
        </p:nvSpPr>
        <p:spPr/>
        <p:txBody>
          <a:bodyPr/>
          <a:lstStyle>
            <a:lvl1pPr>
              <a:defRPr/>
            </a:lvl1pPr>
          </a:lstStyle>
          <a:p>
            <a:pPr>
              <a:defRPr/>
            </a:pPr>
            <a:endParaRPr lang="en-US"/>
          </a:p>
        </p:txBody>
      </p:sp>
      <p:sp>
        <p:nvSpPr>
          <p:cNvPr id="8" name="Rectangle 41"/>
          <p:cNvSpPr>
            <a:spLocks noGrp="1" noChangeArrowheads="1"/>
          </p:cNvSpPr>
          <p:nvPr>
            <p:ph type="sldNum" sz="quarter" idx="12"/>
          </p:nvPr>
        </p:nvSpPr>
        <p:spPr/>
        <p:txBody>
          <a:bodyPr/>
          <a:lstStyle>
            <a:lvl1pPr>
              <a:defRPr>
                <a:latin typeface="Times New Roman" charset="0"/>
              </a:defRPr>
            </a:lvl1pPr>
          </a:lstStyle>
          <a:p>
            <a:pPr>
              <a:defRPr/>
            </a:pPr>
            <a:fld id="{75513F9D-839D-4B42-86BE-B83DA27926C8}" type="slidenum">
              <a:rPr lang="zh-CN" altLang="en-US"/>
              <a:pPr>
                <a:defRPr/>
              </a:pPr>
              <a:t>‹#›</a:t>
            </a:fld>
            <a:endParaRPr lang="en-US" altLang="zh-CN"/>
          </a:p>
        </p:txBody>
      </p:sp>
    </p:spTree>
    <p:extLst>
      <p:ext uri="{BB962C8B-B14F-4D97-AF65-F5344CB8AC3E}">
        <p14:creationId xmlns:p14="http://schemas.microsoft.com/office/powerpoint/2010/main" val="31653036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22BBD339-476F-F74E-9521-F3380512DF30}" type="slidenum">
              <a:rPr lang="zh-CN" altLang="en-US"/>
              <a:pPr>
                <a:defRPr/>
              </a:pPr>
              <a:t>‹#›</a:t>
            </a:fld>
            <a:endParaRPr lang="en-US" altLang="zh-CN"/>
          </a:p>
        </p:txBody>
      </p:sp>
    </p:spTree>
    <p:extLst>
      <p:ext uri="{BB962C8B-B14F-4D97-AF65-F5344CB8AC3E}">
        <p14:creationId xmlns:p14="http://schemas.microsoft.com/office/powerpoint/2010/main" val="35412148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103615403"/>
      </p:ext>
    </p:extLst>
  </p:cSld>
  <p:clrMapOvr>
    <a:masterClrMapping/>
  </p:clrMapOvr>
  <p:transition xmlns:p14="http://schemas.microsoft.com/office/powerpoint/2010/mai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4121468"/>
      </p:ext>
    </p:extLst>
  </p:cSld>
  <p:clrMapOvr>
    <a:masterClrMapping/>
  </p:clrMapOvr>
  <p:transition xmlns:p14="http://schemas.microsoft.com/office/powerpoint/2010/mai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258446917"/>
      </p:ext>
    </p:extLst>
  </p:cSld>
  <p:clrMapOvr>
    <a:masterClrMapping/>
  </p:clrMapOvr>
  <p:transition xmlns:p14="http://schemas.microsoft.com/office/powerpoint/2010/mai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15063306"/>
      </p:ext>
    </p:extLst>
  </p:cSld>
  <p:clrMapOvr>
    <a:masterClrMapping/>
  </p:clrMapOvr>
  <p:transition xmlns:p14="http://schemas.microsoft.com/office/powerpoint/2010/mai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11315193"/>
      </p:ext>
    </p:extLst>
  </p:cSld>
  <p:clrMapOvr>
    <a:masterClrMapping/>
  </p:clrMapOvr>
  <p:transition xmlns:p14="http://schemas.microsoft.com/office/powerpoint/2010/mai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29551758"/>
      </p:ext>
    </p:extLst>
  </p:cSld>
  <p:clrMapOvr>
    <a:masterClrMapping/>
  </p:clrMapOvr>
  <p:transition xmlns:p14="http://schemas.microsoft.com/office/powerpoint/2010/mai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pPr>
                <a:defRPr/>
              </a:pPr>
              <a:t>‹#›</a:t>
            </a:fld>
            <a:endParaRPr lang="en-US"/>
          </a:p>
        </p:txBody>
      </p:sp>
    </p:spTree>
    <p:extLst>
      <p:ext uri="{BB962C8B-B14F-4D97-AF65-F5344CB8AC3E}">
        <p14:creationId xmlns:p14="http://schemas.microsoft.com/office/powerpoint/2010/main" val="25207804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242742128"/>
      </p:ext>
    </p:extLst>
  </p:cSld>
  <p:clrMapOvr>
    <a:masterClrMapping/>
  </p:clrMapOvr>
  <p:transition xmlns:p14="http://schemas.microsoft.com/office/powerpoint/2010/mai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70664679"/>
      </p:ext>
    </p:extLst>
  </p:cSld>
  <p:clrMapOvr>
    <a:masterClrMapping/>
  </p:clrMapOvr>
  <p:transition xmlns:p14="http://schemas.microsoft.com/office/powerpoint/2010/mai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50312109"/>
      </p:ext>
    </p:extLst>
  </p:cSld>
  <p:clrMapOvr>
    <a:masterClrMapping/>
  </p:clrMapOvr>
  <p:transition xmlns:p14="http://schemas.microsoft.com/office/powerpoint/2010/mai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99116009"/>
      </p:ext>
    </p:extLst>
  </p:cSld>
  <p:clrMapOvr>
    <a:masterClrMapping/>
  </p:clrMapOvr>
  <p:transition xmlns:p14="http://schemas.microsoft.com/office/powerpoint/2010/mai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54376597"/>
      </p:ext>
    </p:extLst>
  </p:cSld>
  <p:clrMapOvr>
    <a:masterClrMapping/>
  </p:clrMapOvr>
  <p:transition xmlns:p14="http://schemas.microsoft.com/office/powerpoint/2010/mai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11316045"/>
      </p:ext>
    </p:extLst>
  </p:cSld>
  <p:clrMapOvr>
    <a:masterClrMapping/>
  </p:clrMapOvr>
  <p:transition xmlns:p14="http://schemas.microsoft.com/office/powerpoint/2010/mai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DFD6639-91DF-C44B-9FDC-DB719FDEBFEB}" type="slidenum">
              <a:rPr lang="en-US"/>
              <a:pPr>
                <a:defRPr/>
              </a:pPr>
              <a:t>‹#›</a:t>
            </a:fld>
            <a:endParaRPr lang="en-US"/>
          </a:p>
        </p:txBody>
      </p:sp>
    </p:spTree>
    <p:extLst>
      <p:ext uri="{BB962C8B-B14F-4D97-AF65-F5344CB8AC3E}">
        <p14:creationId xmlns:p14="http://schemas.microsoft.com/office/powerpoint/2010/main" val="2083095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BA4F016-C546-8344-B150-D19370ED1DD6}" type="slidenum">
              <a:rPr lang="en-US"/>
              <a:pPr>
                <a:defRPr/>
              </a:pPr>
              <a:t>‹#›</a:t>
            </a:fld>
            <a:endParaRPr lang="en-US"/>
          </a:p>
        </p:txBody>
      </p:sp>
    </p:spTree>
    <p:extLst>
      <p:ext uri="{BB962C8B-B14F-4D97-AF65-F5344CB8AC3E}">
        <p14:creationId xmlns:p14="http://schemas.microsoft.com/office/powerpoint/2010/main" val="3097302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7C17EE-DECC-6C42-9306-3D8B4093F8F0}" type="slidenum">
              <a:rPr lang="en-US"/>
              <a:pPr>
                <a:defRPr/>
              </a:pPr>
              <a:t>‹#›</a:t>
            </a:fld>
            <a:endParaRPr lang="en-US"/>
          </a:p>
        </p:txBody>
      </p:sp>
    </p:spTree>
    <p:extLst>
      <p:ext uri="{BB962C8B-B14F-4D97-AF65-F5344CB8AC3E}">
        <p14:creationId xmlns:p14="http://schemas.microsoft.com/office/powerpoint/2010/main" val="9867172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C7F4E4A-D165-344F-835F-3580908193C2}" type="slidenum">
              <a:rPr lang="en-US"/>
              <a:pPr>
                <a:defRPr/>
              </a:pPr>
              <a:t>‹#›</a:t>
            </a:fld>
            <a:endParaRPr lang="en-US"/>
          </a:p>
        </p:txBody>
      </p:sp>
    </p:spTree>
    <p:extLst>
      <p:ext uri="{BB962C8B-B14F-4D97-AF65-F5344CB8AC3E}">
        <p14:creationId xmlns:p14="http://schemas.microsoft.com/office/powerpoint/2010/main" val="33680501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14FA3F5-DF7D-A24C-8AFD-E8D39B5EC0A7}" type="slidenum">
              <a:rPr lang="en-US"/>
              <a:pPr>
                <a:defRPr/>
              </a:pPr>
              <a:t>‹#›</a:t>
            </a:fld>
            <a:endParaRPr lang="en-US"/>
          </a:p>
        </p:txBody>
      </p:sp>
    </p:spTree>
    <p:extLst>
      <p:ext uri="{BB962C8B-B14F-4D97-AF65-F5344CB8AC3E}">
        <p14:creationId xmlns:p14="http://schemas.microsoft.com/office/powerpoint/2010/main" val="18992020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7C31868-3E57-8E4B-A8A2-D45E977CD529}" type="slidenum">
              <a:rPr lang="en-US"/>
              <a:pPr>
                <a:defRPr/>
              </a:pPr>
              <a:t>‹#›</a:t>
            </a:fld>
            <a:endParaRPr lang="en-US"/>
          </a:p>
        </p:txBody>
      </p:sp>
    </p:spTree>
    <p:extLst>
      <p:ext uri="{BB962C8B-B14F-4D97-AF65-F5344CB8AC3E}">
        <p14:creationId xmlns:p14="http://schemas.microsoft.com/office/powerpoint/2010/main" val="1070700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AD2E775-9990-0749-A217-36C0BB0EE3F4}" type="slidenum">
              <a:rPr lang="en-US"/>
              <a:pPr>
                <a:defRPr/>
              </a:pPr>
              <a:t>‹#›</a:t>
            </a:fld>
            <a:endParaRPr lang="en-US"/>
          </a:p>
        </p:txBody>
      </p:sp>
    </p:spTree>
    <p:extLst>
      <p:ext uri="{BB962C8B-B14F-4D97-AF65-F5344CB8AC3E}">
        <p14:creationId xmlns:p14="http://schemas.microsoft.com/office/powerpoint/2010/main" val="445232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C38E50F-639C-0E4B-9C16-691815E1EEF5}" type="slidenum">
              <a:rPr lang="en-US"/>
              <a:pPr>
                <a:defRPr/>
              </a:pPr>
              <a:t>‹#›</a:t>
            </a:fld>
            <a:endParaRPr lang="en-US"/>
          </a:p>
        </p:txBody>
      </p:sp>
    </p:spTree>
    <p:extLst>
      <p:ext uri="{BB962C8B-B14F-4D97-AF65-F5344CB8AC3E}">
        <p14:creationId xmlns:p14="http://schemas.microsoft.com/office/powerpoint/2010/main" val="2054863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pPr>
                <a:defRPr/>
              </a:pPr>
              <a:t>‹#›</a:t>
            </a:fld>
            <a:endParaRPr lang="en-US"/>
          </a:p>
        </p:txBody>
      </p:sp>
    </p:spTree>
    <p:extLst>
      <p:ext uri="{BB962C8B-B14F-4D97-AF65-F5344CB8AC3E}">
        <p14:creationId xmlns:p14="http://schemas.microsoft.com/office/powerpoint/2010/main" val="30737120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68FEE46-4ABE-CF49-B380-2F351120E053}" type="slidenum">
              <a:rPr lang="en-US"/>
              <a:pPr>
                <a:defRPr/>
              </a:pPr>
              <a:t>‹#›</a:t>
            </a:fld>
            <a:endParaRPr lang="en-US"/>
          </a:p>
        </p:txBody>
      </p:sp>
    </p:spTree>
    <p:extLst>
      <p:ext uri="{BB962C8B-B14F-4D97-AF65-F5344CB8AC3E}">
        <p14:creationId xmlns:p14="http://schemas.microsoft.com/office/powerpoint/2010/main" val="27328760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77ED05-5C6D-B84C-8F2C-EDE09456AC51}" type="slidenum">
              <a:rPr lang="en-US"/>
              <a:pPr>
                <a:defRPr/>
              </a:pPr>
              <a:t>‹#›</a:t>
            </a:fld>
            <a:endParaRPr lang="en-US"/>
          </a:p>
        </p:txBody>
      </p:sp>
    </p:spTree>
    <p:extLst>
      <p:ext uri="{BB962C8B-B14F-4D97-AF65-F5344CB8AC3E}">
        <p14:creationId xmlns:p14="http://schemas.microsoft.com/office/powerpoint/2010/main" val="28470450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284541E-B91C-3E49-A5D9-BE3325C1262C}" type="slidenum">
              <a:rPr lang="en-US"/>
              <a:pPr>
                <a:defRPr/>
              </a:pPr>
              <a:t>‹#›</a:t>
            </a:fld>
            <a:endParaRPr lang="en-US"/>
          </a:p>
        </p:txBody>
      </p:sp>
    </p:spTree>
    <p:extLst>
      <p:ext uri="{BB962C8B-B14F-4D97-AF65-F5344CB8AC3E}">
        <p14:creationId xmlns:p14="http://schemas.microsoft.com/office/powerpoint/2010/main" val="29179942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805E0D6-C1D9-A442-82DE-E0F66CD5ED17}" type="slidenum">
              <a:rPr lang="en-US"/>
              <a:pPr>
                <a:defRPr/>
              </a:pPr>
              <a:t>‹#›</a:t>
            </a:fld>
            <a:endParaRPr lang="en-US"/>
          </a:p>
        </p:txBody>
      </p:sp>
    </p:spTree>
    <p:extLst>
      <p:ext uri="{BB962C8B-B14F-4D97-AF65-F5344CB8AC3E}">
        <p14:creationId xmlns:p14="http://schemas.microsoft.com/office/powerpoint/2010/main" val="37390990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CEBF0EE-7B5C-AF40-BAFB-ED6686A914CB}" type="slidenum">
              <a:rPr lang="en-US"/>
              <a:pPr>
                <a:defRPr/>
              </a:pPr>
              <a:t>‹#›</a:t>
            </a:fld>
            <a:endParaRPr lang="en-US"/>
          </a:p>
        </p:txBody>
      </p:sp>
    </p:spTree>
    <p:extLst>
      <p:ext uri="{BB962C8B-B14F-4D97-AF65-F5344CB8AC3E}">
        <p14:creationId xmlns:p14="http://schemas.microsoft.com/office/powerpoint/2010/main" val="37149941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lgn="r" eaLnBrk="0" hangingPunct="0"/>
                <a:endParaRPr lang="en-US" sz="1400">
                  <a:solidFill>
                    <a:srgbClr val="000000"/>
                  </a:solidFill>
                  <a:latin typeface="Arial Narrow"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lgn="r" eaLnBrk="0" hangingPunct="0"/>
                <a:endParaRPr lang="en-US" sz="1400">
                  <a:solidFill>
                    <a:srgbClr val="000000"/>
                  </a:solidFill>
                  <a:latin typeface="Arial Narrow"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lgn="r" eaLnBrk="0" hangingPunct="0"/>
                <a:endParaRPr lang="en-US" sz="1400">
                  <a:solidFill>
                    <a:srgbClr val="000000"/>
                  </a:solidFill>
                  <a:latin typeface="Arial Narrow"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25057059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244950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024772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729373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80314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pPr>
                <a:defRPr/>
              </a:pPr>
              <a:t>‹#›</a:t>
            </a:fld>
            <a:endParaRPr lang="en-US"/>
          </a:p>
        </p:txBody>
      </p:sp>
    </p:spTree>
    <p:extLst>
      <p:ext uri="{BB962C8B-B14F-4D97-AF65-F5344CB8AC3E}">
        <p14:creationId xmlns:p14="http://schemas.microsoft.com/office/powerpoint/2010/main" val="15985649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549510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451398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685669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680460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419345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106368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032719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4477523"/>
      </p:ext>
    </p:extLst>
  </p:cSld>
  <p:clrMapOvr>
    <a:masterClrMapping/>
  </p:clrMapOvr>
  <p:transition xmlns:p14="http://schemas.microsoft.com/office/powerpoint/2010/mai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4095243"/>
      </p:ext>
    </p:extLst>
  </p:cSld>
  <p:clrMapOvr>
    <a:masterClrMapping/>
  </p:clrMapOvr>
  <p:transition xmlns:p14="http://schemas.microsoft.com/office/powerpoint/2010/mai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7456362"/>
      </p:ext>
    </p:extLst>
  </p:cSld>
  <p:clrMapOvr>
    <a:masterClrMapping/>
  </p:clrMapOvr>
  <p:transition xmlns:p14="http://schemas.microsoft.com/office/powerpoint/2010/mai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pPr>
                <a:defRPr/>
              </a:pPr>
              <a:t>‹#›</a:t>
            </a:fld>
            <a:endParaRPr lang="en-US"/>
          </a:p>
        </p:txBody>
      </p:sp>
    </p:spTree>
    <p:extLst>
      <p:ext uri="{BB962C8B-B14F-4D97-AF65-F5344CB8AC3E}">
        <p14:creationId xmlns:p14="http://schemas.microsoft.com/office/powerpoint/2010/main" val="21069550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029210"/>
      </p:ext>
    </p:extLst>
  </p:cSld>
  <p:clrMapOvr>
    <a:masterClrMapping/>
  </p:clrMapOvr>
  <p:transition xmlns:p14="http://schemas.microsoft.com/office/powerpoint/2010/mai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4952626"/>
      </p:ext>
    </p:extLst>
  </p:cSld>
  <p:clrMapOvr>
    <a:masterClrMapping/>
  </p:clrMapOvr>
  <p:transition xmlns:p14="http://schemas.microsoft.com/office/powerpoint/2010/mai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4790383"/>
      </p:ext>
    </p:extLst>
  </p:cSld>
  <p:clrMapOvr>
    <a:masterClrMapping/>
  </p:clrMapOvr>
  <p:transition xmlns:p14="http://schemas.microsoft.com/office/powerpoint/2010/mai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7127857"/>
      </p:ext>
    </p:extLst>
  </p:cSld>
  <p:clrMapOvr>
    <a:masterClrMapping/>
  </p:clrMapOvr>
  <p:transition xmlns:p14="http://schemas.microsoft.com/office/powerpoint/2010/mai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0040349"/>
      </p:ext>
    </p:extLst>
  </p:cSld>
  <p:clrMapOvr>
    <a:masterClrMapping/>
  </p:clrMapOvr>
  <p:transition xmlns:p14="http://schemas.microsoft.com/office/powerpoint/2010/mai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4328415"/>
      </p:ext>
    </p:extLst>
  </p:cSld>
  <p:clrMapOvr>
    <a:masterClrMapping/>
  </p:clrMapOvr>
  <p:transition xmlns:p14="http://schemas.microsoft.com/office/powerpoint/2010/mai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9902918"/>
      </p:ext>
    </p:extLst>
  </p:cSld>
  <p:clrMapOvr>
    <a:masterClrMapping/>
  </p:clrMapOvr>
  <p:transition xmlns:p14="http://schemas.microsoft.com/office/powerpoint/2010/mai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0613491"/>
      </p:ext>
    </p:extLst>
  </p:cSld>
  <p:clrMapOvr>
    <a:masterClrMapping/>
  </p:clrMapOvr>
  <p:transition xmlns:p14="http://schemas.microsoft.com/office/powerpoint/2010/mai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0825" cy="6850063"/>
            <a:chOff x="0" y="0"/>
            <a:chExt cx="5758" cy="4315"/>
          </a:xfrm>
        </p:grpSpPr>
        <p:grpSp>
          <p:nvGrpSpPr>
            <p:cNvPr id="5" name="Group 1027"/>
            <p:cNvGrpSpPr>
              <a:grpSpLocks/>
            </p:cNvGrpSpPr>
            <p:nvPr userDrawn="1"/>
          </p:nvGrpSpPr>
          <p:grpSpPr bwMode="auto">
            <a:xfrm>
              <a:off x="1728" y="2230"/>
              <a:ext cx="4027" cy="2085"/>
              <a:chOff x="1728" y="2230"/>
              <a:chExt cx="4027" cy="2085"/>
            </a:xfrm>
          </p:grpSpPr>
          <p:sp>
            <p:nvSpPr>
              <p:cNvPr id="8" name="Freeform 1028"/>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r" eaLnBrk="0" hangingPunct="0">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9" name="Freeform 1029"/>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r" eaLnBrk="0" hangingPunct="0">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10" name="Freeform 1030"/>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r" eaLnBrk="0" hangingPunct="0">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11" name="Freeform 1031"/>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endParaRPr>
              </a:p>
            </p:txBody>
          </p:sp>
          <p:sp>
            <p:nvSpPr>
              <p:cNvPr id="12" name="Freeform 1032"/>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r" eaLnBrk="0" hangingPunct="0">
                  <a:defRPr/>
                </a:pPr>
                <a:endParaRPr lang="en-US" sz="1400">
                  <a:solidFill>
                    <a:srgbClr val="000000"/>
                  </a:solidFill>
                  <a:latin typeface="Arial Narrow" pitchFamily="-111" charset="0"/>
                  <a:ea typeface="Times New Roman" pitchFamily="-111" charset="0"/>
                  <a:cs typeface="Times New Roman" pitchFamily="-111" charset="0"/>
                </a:endParaRPr>
              </a:p>
            </p:txBody>
          </p:sp>
        </p:grpSp>
        <p:sp>
          <p:nvSpPr>
            <p:cNvPr id="6" name="Freeform 1033"/>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r" eaLnBrk="0" hangingPunct="0">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7" name="Freeform 1034"/>
            <p:cNvSpPr>
              <a:spLocks/>
            </p:cNvSpPr>
            <p:nvPr/>
          </p:nvSpPr>
          <p:spPr bwMode="hidden">
            <a:xfrm>
              <a:off x="0" y="0"/>
              <a:ext cx="5758" cy="1776"/>
            </a:xfrm>
            <a:custGeom>
              <a:avLst/>
              <a:gdLst>
                <a:gd name="T0" fmla="*/ 0 w 5740"/>
                <a:gd name="T1" fmla="*/ 0 h 1906"/>
                <a:gd name="T2" fmla="*/ 0 w 5740"/>
                <a:gd name="T3" fmla="*/ 535 h 1906"/>
                <a:gd name="T4" fmla="*/ 6073 w 5740"/>
                <a:gd name="T5" fmla="*/ 535 h 1906"/>
                <a:gd name="T6" fmla="*/ 6073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endParaRPr>
            </a:p>
          </p:txBody>
        </p:sp>
      </p:grpSp>
      <p:sp>
        <p:nvSpPr>
          <p:cNvPr id="443403" name="Rectangle 1035"/>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43404" name="Rectangle 1036"/>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13" name="Rectangle 1037"/>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038"/>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039"/>
          <p:cNvSpPr>
            <a:spLocks noGrp="1" noChangeArrowheads="1"/>
          </p:cNvSpPr>
          <p:nvPr>
            <p:ph type="sldNum" sz="quarter" idx="12"/>
          </p:nvPr>
        </p:nvSpPr>
        <p:spPr>
          <a:xfrm>
            <a:off x="6553200" y="6254750"/>
            <a:ext cx="2133600" cy="476250"/>
          </a:xfrm>
        </p:spPr>
        <p:txBody>
          <a:bodyPr/>
          <a:lstStyle>
            <a:lvl1pPr>
              <a:defRPr/>
            </a:lvl1pPr>
          </a:lstStyle>
          <a:p>
            <a:pPr>
              <a:defRPr/>
            </a:pPr>
            <a:fld id="{90B15E95-CE0B-7641-BCC7-3C1CF5C0C8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251622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FB8599FE-D763-604D-BF46-2CC40AA88414}"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31006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pPr>
                <a:defRPr/>
              </a:pPr>
              <a:t>‹#›</a:t>
            </a:fld>
            <a:endParaRPr lang="en-US"/>
          </a:p>
        </p:txBody>
      </p:sp>
    </p:spTree>
    <p:extLst>
      <p:ext uri="{BB962C8B-B14F-4D97-AF65-F5344CB8AC3E}">
        <p14:creationId xmlns:p14="http://schemas.microsoft.com/office/powerpoint/2010/main" val="16050423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3E3AB699-5F8A-1645-82C4-965B4DA54D19}"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333518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791C9CCF-9AA1-8A4F-A0B9-01C0F455707E}"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784306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7"/>
          <p:cNvSpPr>
            <a:spLocks noGrp="1" noChangeArrowheads="1"/>
          </p:cNvSpPr>
          <p:nvPr>
            <p:ph type="sldNum" sz="quarter" idx="11"/>
          </p:nvPr>
        </p:nvSpPr>
        <p:spPr>
          <a:ln/>
        </p:spPr>
        <p:txBody>
          <a:bodyPr/>
          <a:lstStyle>
            <a:lvl1pPr>
              <a:defRPr/>
            </a:lvl1pPr>
          </a:lstStyle>
          <a:p>
            <a:pPr>
              <a:defRPr/>
            </a:pPr>
            <a:fld id="{88FB2CF5-5D8C-004B-8817-2315FB12ABD5}" type="slidenum">
              <a:rPr lang="en-US">
                <a:solidFill>
                  <a:srgbClr val="FFFFFF"/>
                </a:solidFill>
              </a:rPr>
              <a:pPr>
                <a:defRPr/>
              </a:pPr>
              <a:t>‹#›</a:t>
            </a:fld>
            <a:endParaRPr lang="en-US">
              <a:solidFill>
                <a:srgbClr val="FFFFFF"/>
              </a:solidFill>
            </a:endParaRPr>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001118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865194AF-EE53-AA4C-8D50-E15C8F5A0F31}" type="slidenum">
              <a:rPr lang="en-US">
                <a:solidFill>
                  <a:srgbClr val="FFFFFF"/>
                </a:solidFill>
              </a:rPr>
              <a:pPr>
                <a:defRPr/>
              </a:pPr>
              <a:t>‹#›</a:t>
            </a:fld>
            <a:endParaRPr lang="en-US">
              <a:solidFill>
                <a:srgbClr val="FFFFFF"/>
              </a:solidFill>
            </a:endParaRPr>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079744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7"/>
          <p:cNvSpPr>
            <a:spLocks noGrp="1" noChangeArrowheads="1"/>
          </p:cNvSpPr>
          <p:nvPr>
            <p:ph type="sldNum" sz="quarter" idx="11"/>
          </p:nvPr>
        </p:nvSpPr>
        <p:spPr>
          <a:ln/>
        </p:spPr>
        <p:txBody>
          <a:bodyPr/>
          <a:lstStyle>
            <a:lvl1pPr>
              <a:defRPr/>
            </a:lvl1pPr>
          </a:lstStyle>
          <a:p>
            <a:pPr>
              <a:defRPr/>
            </a:pPr>
            <a:fld id="{37E1D05B-D0FF-224D-A7EB-252479B73015}" type="slidenum">
              <a:rPr lang="en-US">
                <a:solidFill>
                  <a:srgbClr val="FFFFFF"/>
                </a:solidFill>
              </a:rPr>
              <a:pPr>
                <a:defRPr/>
              </a:pPr>
              <a:t>‹#›</a:t>
            </a:fld>
            <a:endParaRPr lang="en-US">
              <a:solidFill>
                <a:srgbClr val="FFFFFF"/>
              </a:solidFill>
            </a:endParaRPr>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500681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9699A8A0-5E04-E844-A272-2BAEF4BC281C}"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495678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0B7E011E-8177-614A-AC7E-6F9EE073EF25}"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633431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C4FE6EAC-197D-6C4F-B6BA-E454FF4EC137}"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537303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EFA5C086-085B-614B-B7A8-C1AB54BB107F}"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91341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F1EB1D4C-CA92-8943-9857-150F69A284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70647180"/>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pPr>
                <a:defRPr/>
              </a:pPr>
              <a:t>‹#›</a:t>
            </a:fld>
            <a:endParaRPr lang="en-US"/>
          </a:p>
        </p:txBody>
      </p:sp>
    </p:spTree>
    <p:extLst>
      <p:ext uri="{BB962C8B-B14F-4D97-AF65-F5344CB8AC3E}">
        <p14:creationId xmlns:p14="http://schemas.microsoft.com/office/powerpoint/2010/main" val="1657813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3F2160CF-F1D9-734B-99C1-C126C755F8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43265151"/>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1C9ADBFE-261E-CE42-BD27-A3ACFEBC6D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93127653"/>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p:txBody>
          <a:bodyPr/>
          <a:lstStyle>
            <a:lvl1pPr>
              <a:defRPr/>
            </a:lvl1pPr>
          </a:lstStyle>
          <a:p>
            <a:pPr>
              <a:defRPr/>
            </a:pPr>
            <a:fld id="{9DDD5C7D-6F9E-D441-A6E4-9711C9B9EA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73227925"/>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p:txBody>
          <a:bodyPr/>
          <a:lstStyle>
            <a:lvl1pPr>
              <a:defRPr/>
            </a:lvl1pPr>
          </a:lstStyle>
          <a:p>
            <a:pPr>
              <a:defRPr/>
            </a:pPr>
            <a:fld id="{BE035E7B-B15D-CD45-9084-69F42CB4D9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07712007"/>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p:txBody>
          <a:bodyPr/>
          <a:lstStyle>
            <a:lvl1pPr>
              <a:defRPr/>
            </a:lvl1pPr>
          </a:lstStyle>
          <a:p>
            <a:pPr>
              <a:defRPr/>
            </a:pPr>
            <a:fld id="{0B329020-FFCC-5F4F-A898-7AD43BB4728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5544878"/>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9684C5A6-FBF2-BE47-A52C-634A0F6727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1183440"/>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496027E5-F27B-9740-8BEC-D41EC8826B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71298357"/>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8E7E465A-3CFA-814A-8AD6-1BD50C4BCF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60386978"/>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29B4992F-3A54-014F-851D-6B32DACE2F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3956601"/>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6050" name="Rectangle 1026"/>
          <p:cNvSpPr>
            <a:spLocks noGrp="1" noChangeArrowheads="1"/>
          </p:cNvSpPr>
          <p:nvPr>
            <p:ph type="ctrTitle"/>
          </p:nvPr>
        </p:nvSpPr>
        <p:spPr>
          <a:xfrm>
            <a:off x="838200" y="1981200"/>
            <a:ext cx="6553200" cy="990600"/>
          </a:xfrm>
        </p:spPr>
        <p:txBody>
          <a:bodyPr/>
          <a:lstStyle>
            <a:lvl1pPr>
              <a:defRPr sz="4000"/>
            </a:lvl1pPr>
          </a:lstStyle>
          <a:p>
            <a:r>
              <a:rPr lang="en-US"/>
              <a:t>Click to edit Master title style</a:t>
            </a:r>
          </a:p>
        </p:txBody>
      </p:sp>
      <p:sp>
        <p:nvSpPr>
          <p:cNvPr id="386051" name="Rectangle 1027"/>
          <p:cNvSpPr>
            <a:spLocks noGrp="1" noChangeArrowheads="1"/>
          </p:cNvSpPr>
          <p:nvPr>
            <p:ph type="subTitle" idx="1"/>
          </p:nvPr>
        </p:nvSpPr>
        <p:spPr>
          <a:xfrm>
            <a:off x="838200" y="3048000"/>
            <a:ext cx="6553200" cy="1219200"/>
          </a:xfrm>
        </p:spPr>
        <p:txBody>
          <a:bodyPr anchor="ctr"/>
          <a:lstStyle>
            <a:lvl1pPr marL="0" indent="0">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xfrm>
            <a:off x="838200" y="6248400"/>
            <a:ext cx="1905000" cy="457200"/>
          </a:xfrm>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xfrm>
            <a:off x="3505200" y="6248400"/>
            <a:ext cx="2895600" cy="457200"/>
          </a:xfrm>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xfrm>
            <a:off x="7086600" y="6248400"/>
            <a:ext cx="1905000" cy="457200"/>
          </a:xfrm>
        </p:spPr>
        <p:txBody>
          <a:bodyPr/>
          <a:lstStyle>
            <a:lvl1pPr>
              <a:defRPr/>
            </a:lvl1pPr>
          </a:lstStyle>
          <a:p>
            <a:pPr>
              <a:defRPr/>
            </a:pPr>
            <a:fld id="{75177E2C-CB54-4045-B7B7-B71AB7EA8E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03612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pPr>
                <a:defRPr/>
              </a:pPr>
              <a:t>‹#›</a:t>
            </a:fld>
            <a:endParaRPr lang="en-US"/>
          </a:p>
        </p:txBody>
      </p:sp>
    </p:spTree>
    <p:extLst>
      <p:ext uri="{BB962C8B-B14F-4D97-AF65-F5344CB8AC3E}">
        <p14:creationId xmlns:p14="http://schemas.microsoft.com/office/powerpoint/2010/main" val="20209982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61CA131-B6C6-6043-9015-CED182AB56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78533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611D814-1A51-FF47-9F20-6065B5E55E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661696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739E099-62B8-5C4B-B65B-1D3CD85473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278357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66CD2F22-2D72-F544-B863-D516D451075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96659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BD16529B-4949-E84F-868F-004171585E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757941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03276B5C-BFB1-0E4F-A2DD-2BE75BC914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784311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4A056596-39D9-C64E-8E1E-A41335A58E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45883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32CC74B3-4FAB-5E4B-B43C-7816EF0FF6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15679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5BF0F7E-FC0A-EE4A-B88E-890BEB1D84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89824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C09113D-EFDC-4843-9603-86017D2001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03543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pPr>
                <a:defRPr/>
              </a:pPr>
              <a:t>‹#›</a:t>
            </a:fld>
            <a:endParaRPr lang="en-US"/>
          </a:p>
        </p:txBody>
      </p:sp>
    </p:spTree>
    <p:extLst>
      <p:ext uri="{BB962C8B-B14F-4D97-AF65-F5344CB8AC3E}">
        <p14:creationId xmlns:p14="http://schemas.microsoft.com/office/powerpoint/2010/main" val="5225137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124200"/>
            <a:ext cx="9144000" cy="3581400"/>
            <a:chOff x="0" y="1968"/>
            <a:chExt cx="5760" cy="2256"/>
          </a:xfrm>
        </p:grpSpPr>
        <p:sp>
          <p:nvSpPr>
            <p:cNvPr id="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grpSp>
      <p:sp>
        <p:nvSpPr>
          <p:cNvPr id="68" name="Freeform 1094"/>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endParaRPr>
          </a:p>
        </p:txBody>
      </p:sp>
      <p:sp>
        <p:nvSpPr>
          <p:cNvPr id="545860" name="Rectangle 1092"/>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545861" name="Rectangle 1093"/>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1090"/>
          <p:cNvSpPr>
            <a:spLocks noGrp="1" noChangeArrowheads="1"/>
          </p:cNvSpPr>
          <p:nvPr>
            <p:ph type="dt" sz="half" idx="10"/>
          </p:nvPr>
        </p:nvSpPr>
        <p:spPr/>
        <p:txBody>
          <a:bodyPr/>
          <a:lstStyle>
            <a:lvl1pPr>
              <a:defRPr>
                <a:solidFill>
                  <a:schemeClr val="tx2"/>
                </a:solidFill>
              </a:defRPr>
            </a:lvl1pPr>
          </a:lstStyle>
          <a:p>
            <a:pPr>
              <a:defRPr/>
            </a:pPr>
            <a:endParaRPr lang="en-US" altLang="ja-JP">
              <a:solidFill>
                <a:srgbClr val="FFFFFF"/>
              </a:solidFill>
            </a:endParaRPr>
          </a:p>
        </p:txBody>
      </p:sp>
      <p:sp>
        <p:nvSpPr>
          <p:cNvPr id="70" name="Rectangle 1091"/>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solidFill>
                <a:srgbClr val="FFFFFF"/>
              </a:solidFill>
            </a:endParaRPr>
          </a:p>
        </p:txBody>
      </p:sp>
      <p:sp>
        <p:nvSpPr>
          <p:cNvPr id="71" name="Rectangle 1095"/>
          <p:cNvSpPr>
            <a:spLocks noGrp="1" noChangeArrowheads="1"/>
          </p:cNvSpPr>
          <p:nvPr>
            <p:ph type="sldNum" sz="quarter" idx="12"/>
          </p:nvPr>
        </p:nvSpPr>
        <p:spPr/>
        <p:txBody>
          <a:bodyPr/>
          <a:lstStyle>
            <a:lvl1pPr algn="r">
              <a:defRPr/>
            </a:lvl1pPr>
          </a:lstStyle>
          <a:p>
            <a:pPr>
              <a:defRPr/>
            </a:pPr>
            <a:fld id="{A1E5E8D4-B2E4-CB4C-A33A-F9C963FBD8D5}"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819092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78830F0F-839C-5E41-A06C-0D84B401B899}"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9178837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08EFE18B-FF27-A14A-A925-53ADFB32C3D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5790283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pPr>
              <a:defRPr/>
            </a:pPr>
            <a:fld id="{184659C0-ED2D-BB49-9716-7056A8649346}"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42610234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8"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9" name="Rectangle 1094"/>
          <p:cNvSpPr>
            <a:spLocks noGrp="1" noChangeArrowheads="1"/>
          </p:cNvSpPr>
          <p:nvPr>
            <p:ph type="sldNum" sz="quarter" idx="12"/>
          </p:nvPr>
        </p:nvSpPr>
        <p:spPr>
          <a:ln/>
        </p:spPr>
        <p:txBody>
          <a:bodyPr/>
          <a:lstStyle>
            <a:lvl1pPr>
              <a:defRPr/>
            </a:lvl1pPr>
          </a:lstStyle>
          <a:p>
            <a:pPr>
              <a:defRPr/>
            </a:pPr>
            <a:fld id="{EEAA37B6-B83C-B941-A6C5-EE2A036388D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3446070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4"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5" name="Rectangle 1094"/>
          <p:cNvSpPr>
            <a:spLocks noGrp="1" noChangeArrowheads="1"/>
          </p:cNvSpPr>
          <p:nvPr>
            <p:ph type="sldNum" sz="quarter" idx="12"/>
          </p:nvPr>
        </p:nvSpPr>
        <p:spPr>
          <a:ln/>
        </p:spPr>
        <p:txBody>
          <a:bodyPr/>
          <a:lstStyle>
            <a:lvl1pPr>
              <a:defRPr/>
            </a:lvl1pPr>
          </a:lstStyle>
          <a:p>
            <a:pPr>
              <a:defRPr/>
            </a:pPr>
            <a:fld id="{40EECC03-549C-6D4F-9883-4AE0E366414A}"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9346339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3"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4" name="Rectangle 1094"/>
          <p:cNvSpPr>
            <a:spLocks noGrp="1" noChangeArrowheads="1"/>
          </p:cNvSpPr>
          <p:nvPr>
            <p:ph type="sldNum" sz="quarter" idx="12"/>
          </p:nvPr>
        </p:nvSpPr>
        <p:spPr>
          <a:ln/>
        </p:spPr>
        <p:txBody>
          <a:bodyPr/>
          <a:lstStyle>
            <a:lvl1pPr>
              <a:defRPr/>
            </a:lvl1pPr>
          </a:lstStyle>
          <a:p>
            <a:pPr>
              <a:defRPr/>
            </a:pPr>
            <a:fld id="{BD33A895-D393-6E43-81BC-EC5B29A8E3FB}"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6281781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pPr>
              <a:defRPr/>
            </a:pPr>
            <a:fld id="{B749192D-3256-2A46-9871-D1442B5A5CA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9772424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pPr>
              <a:defRPr/>
            </a:pPr>
            <a:fld id="{1EAC0503-2A7C-E444-9AD0-DF3345C3370C}"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7360049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FBF10F3A-D568-8148-BD6A-4916DAF48C3F}"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646654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pPr>
                <a:defRPr/>
              </a:pPr>
              <a:t>‹#›</a:t>
            </a:fld>
            <a:endParaRPr lang="en-US"/>
          </a:p>
        </p:txBody>
      </p:sp>
    </p:spTree>
    <p:extLst>
      <p:ext uri="{BB962C8B-B14F-4D97-AF65-F5344CB8AC3E}">
        <p14:creationId xmlns:p14="http://schemas.microsoft.com/office/powerpoint/2010/main" val="34478674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136C4E64-8507-584E-A6B8-68E36D479A2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8040456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atin typeface="Times New Roman" charset="0"/>
              </a:defRPr>
            </a:lvl1pPr>
          </a:lstStyle>
          <a:p>
            <a:pPr>
              <a:defRPr/>
            </a:pPr>
            <a:fld id="{6F1751F9-87F1-A54B-9789-88A597FDB2AF}" type="slidenum">
              <a:rPr lang="zh-CN" altLang="en-US"/>
              <a:pPr>
                <a:defRPr/>
              </a:pPr>
              <a:t>‹#›</a:t>
            </a:fld>
            <a:endParaRPr lang="en-US" altLang="zh-CN"/>
          </a:p>
        </p:txBody>
      </p:sp>
    </p:spTree>
    <p:extLst>
      <p:ext uri="{BB962C8B-B14F-4D97-AF65-F5344CB8AC3E}">
        <p14:creationId xmlns:p14="http://schemas.microsoft.com/office/powerpoint/2010/main" val="20076628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64A651FF-8522-1A46-BE6F-0A33CED84E00}" type="slidenum">
              <a:rPr lang="zh-CN" altLang="en-US"/>
              <a:pPr>
                <a:defRPr/>
              </a:pPr>
              <a:t>‹#›</a:t>
            </a:fld>
            <a:endParaRPr lang="en-US" altLang="zh-CN"/>
          </a:p>
        </p:txBody>
      </p:sp>
    </p:spTree>
    <p:extLst>
      <p:ext uri="{BB962C8B-B14F-4D97-AF65-F5344CB8AC3E}">
        <p14:creationId xmlns:p14="http://schemas.microsoft.com/office/powerpoint/2010/main" val="4558045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31445DBC-D89A-544F-80F8-37D42A0615D0}" type="slidenum">
              <a:rPr lang="zh-CN" altLang="en-US"/>
              <a:pPr>
                <a:defRPr/>
              </a:pPr>
              <a:t>‹#›</a:t>
            </a:fld>
            <a:endParaRPr lang="en-US" altLang="zh-CN"/>
          </a:p>
        </p:txBody>
      </p:sp>
    </p:spTree>
    <p:extLst>
      <p:ext uri="{BB962C8B-B14F-4D97-AF65-F5344CB8AC3E}">
        <p14:creationId xmlns:p14="http://schemas.microsoft.com/office/powerpoint/2010/main" val="16650147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DF05BA87-50AB-3A4C-BF13-57B77B4357A6}" type="slidenum">
              <a:rPr lang="zh-CN" altLang="en-US"/>
              <a:pPr>
                <a:defRPr/>
              </a:pPr>
              <a:t>‹#›</a:t>
            </a:fld>
            <a:endParaRPr lang="en-US" altLang="zh-CN"/>
          </a:p>
        </p:txBody>
      </p:sp>
    </p:spTree>
    <p:extLst>
      <p:ext uri="{BB962C8B-B14F-4D97-AF65-F5344CB8AC3E}">
        <p14:creationId xmlns:p14="http://schemas.microsoft.com/office/powerpoint/2010/main" val="32217833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latin typeface="Times New Roman" charset="0"/>
              </a:defRPr>
            </a:lvl1pPr>
          </a:lstStyle>
          <a:p>
            <a:pPr>
              <a:defRPr/>
            </a:pPr>
            <a:fld id="{097440F4-4205-1746-850F-3F0935F7AEBE}" type="slidenum">
              <a:rPr lang="zh-CN" altLang="en-US"/>
              <a:pPr>
                <a:defRPr/>
              </a:pPr>
              <a:t>‹#›</a:t>
            </a:fld>
            <a:endParaRPr lang="en-US" altLang="zh-CN"/>
          </a:p>
        </p:txBody>
      </p:sp>
    </p:spTree>
    <p:extLst>
      <p:ext uri="{BB962C8B-B14F-4D97-AF65-F5344CB8AC3E}">
        <p14:creationId xmlns:p14="http://schemas.microsoft.com/office/powerpoint/2010/main" val="26908534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latin typeface="Times New Roman" charset="0"/>
              </a:defRPr>
            </a:lvl1pPr>
          </a:lstStyle>
          <a:p>
            <a:pPr>
              <a:defRPr/>
            </a:pPr>
            <a:fld id="{EB572834-F494-5A4A-9D87-F8C801F5DB48}" type="slidenum">
              <a:rPr lang="zh-CN" altLang="en-US"/>
              <a:pPr>
                <a:defRPr/>
              </a:pPr>
              <a:t>‹#›</a:t>
            </a:fld>
            <a:endParaRPr lang="en-US" altLang="zh-CN"/>
          </a:p>
        </p:txBody>
      </p:sp>
    </p:spTree>
    <p:extLst>
      <p:ext uri="{BB962C8B-B14F-4D97-AF65-F5344CB8AC3E}">
        <p14:creationId xmlns:p14="http://schemas.microsoft.com/office/powerpoint/2010/main" val="10924350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latin typeface="Times New Roman" charset="0"/>
              </a:defRPr>
            </a:lvl1pPr>
          </a:lstStyle>
          <a:p>
            <a:pPr>
              <a:defRPr/>
            </a:pPr>
            <a:fld id="{4F0344BF-D17E-2A41-9B40-E13EF86D15E3}" type="slidenum">
              <a:rPr lang="zh-CN" altLang="en-US"/>
              <a:pPr>
                <a:defRPr/>
              </a:pPr>
              <a:t>‹#›</a:t>
            </a:fld>
            <a:endParaRPr lang="en-US" altLang="zh-CN"/>
          </a:p>
        </p:txBody>
      </p:sp>
    </p:spTree>
    <p:extLst>
      <p:ext uri="{BB962C8B-B14F-4D97-AF65-F5344CB8AC3E}">
        <p14:creationId xmlns:p14="http://schemas.microsoft.com/office/powerpoint/2010/main" val="27232119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A4048F95-7B1E-194F-8970-5DE776787908}" type="slidenum">
              <a:rPr lang="zh-CN" altLang="en-US"/>
              <a:pPr>
                <a:defRPr/>
              </a:pPr>
              <a:t>‹#›</a:t>
            </a:fld>
            <a:endParaRPr lang="en-US" altLang="zh-CN"/>
          </a:p>
        </p:txBody>
      </p:sp>
    </p:spTree>
    <p:extLst>
      <p:ext uri="{BB962C8B-B14F-4D97-AF65-F5344CB8AC3E}">
        <p14:creationId xmlns:p14="http://schemas.microsoft.com/office/powerpoint/2010/main" val="41580830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7F8A8601-1047-6847-A303-9541EAABACEF}" type="slidenum">
              <a:rPr lang="zh-CN" altLang="en-US"/>
              <a:pPr>
                <a:defRPr/>
              </a:pPr>
              <a:t>‹#›</a:t>
            </a:fld>
            <a:endParaRPr lang="en-US" altLang="zh-CN"/>
          </a:p>
        </p:txBody>
      </p:sp>
    </p:spTree>
    <p:extLst>
      <p:ext uri="{BB962C8B-B14F-4D97-AF65-F5344CB8AC3E}">
        <p14:creationId xmlns:p14="http://schemas.microsoft.com/office/powerpoint/2010/main" val="83180232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4.xml"/><Relationship Id="rId12" Type="http://schemas.openxmlformats.org/officeDocument/2006/relationships/slideLayout" Target="../slideLayouts/slideLayout115.xml"/><Relationship Id="rId13" Type="http://schemas.openxmlformats.org/officeDocument/2006/relationships/theme" Target="../theme/theme10.xml"/><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9" Type="http://schemas.openxmlformats.org/officeDocument/2006/relationships/slideLayout" Target="../slideLayouts/slideLayout112.xml"/><Relationship Id="rId10" Type="http://schemas.openxmlformats.org/officeDocument/2006/relationships/slideLayout" Target="../slideLayouts/slideLayout11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theme" Target="../theme/theme4.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theme" Target="../theme/theme5.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 Id="rId11" Type="http://schemas.openxmlformats.org/officeDocument/2006/relationships/theme" Target="../theme/theme6.xml"/><Relationship Id="rId1" Type="http://schemas.openxmlformats.org/officeDocument/2006/relationships/slideLayout" Target="../slideLayouts/slideLayout59.xml"/><Relationship Id="rId2"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theme" Target="../theme/theme7.xml"/><Relationship Id="rId13" Type="http://schemas.openxmlformats.org/officeDocument/2006/relationships/image" Target="../media/image1.jpeg"/><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0.xml"/><Relationship Id="rId12" Type="http://schemas.openxmlformats.org/officeDocument/2006/relationships/theme" Target="../theme/theme8.xml"/><Relationship Id="rId13" Type="http://schemas.openxmlformats.org/officeDocument/2006/relationships/image" Target="../media/image3.emf"/><Relationship Id="rId1" Type="http://schemas.openxmlformats.org/officeDocument/2006/relationships/slideLayout" Target="../slideLayouts/slideLayout80.xml"/><Relationship Id="rId2" Type="http://schemas.openxmlformats.org/officeDocument/2006/relationships/slideLayout" Target="../slideLayouts/slideLayout81.xml"/><Relationship Id="rId3" Type="http://schemas.openxmlformats.org/officeDocument/2006/relationships/slideLayout" Target="../slideLayouts/slideLayout82.xml"/><Relationship Id="rId4" Type="http://schemas.openxmlformats.org/officeDocument/2006/relationships/slideLayout" Target="../slideLayouts/slideLayout83.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 Id="rId9" Type="http://schemas.openxmlformats.org/officeDocument/2006/relationships/slideLayout" Target="../slideLayouts/slideLayout88.xml"/><Relationship Id="rId10"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1.xml"/><Relationship Id="rId12" Type="http://schemas.openxmlformats.org/officeDocument/2006/relationships/slideLayout" Target="../slideLayouts/slideLayout102.xml"/><Relationship Id="rId13" Type="http://schemas.openxmlformats.org/officeDocument/2006/relationships/slideLayout" Target="../slideLayouts/slideLayout103.xml"/><Relationship Id="rId14" Type="http://schemas.openxmlformats.org/officeDocument/2006/relationships/theme" Target="../theme/theme9.xml"/><Relationship Id="rId15" Type="http://schemas.openxmlformats.org/officeDocument/2006/relationships/image" Target="../media/image4.jpeg"/><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 Id="rId9" Type="http://schemas.openxmlformats.org/officeDocument/2006/relationships/slideLayout" Target="../slideLayouts/slideLayout99.xml"/><Relationship Id="rId10"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26" r:id="rId1"/>
    <p:sldLayoutId id="2147485627" r:id="rId2"/>
    <p:sldLayoutId id="2147485628" r:id="rId3"/>
    <p:sldLayoutId id="2147485629" r:id="rId4"/>
    <p:sldLayoutId id="2147485630" r:id="rId5"/>
    <p:sldLayoutId id="2147485631" r:id="rId6"/>
    <p:sldLayoutId id="2147485632" r:id="rId7"/>
    <p:sldLayoutId id="2147485633" r:id="rId8"/>
    <p:sldLayoutId id="2147485634" r:id="rId9"/>
    <p:sldLayoutId id="2147485635" r:id="rId10"/>
    <p:sldLayoutId id="214748563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a:defRPr/>
            </a:pPr>
            <a:fld id="{A31E5F00-BB11-4A42-9D56-5146592E238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78821643"/>
      </p:ext>
    </p:extLst>
  </p:cSld>
  <p:clrMap bg1="lt1" tx1="dk1" bg2="lt2" tx2="dk2" accent1="accent1" accent2="accent2" accent3="accent3" accent4="accent4" accent5="accent5" accent6="accent6" hlink="hlink" folHlink="folHlink"/>
  <p:sldLayoutIdLst>
    <p:sldLayoutId id="2147486030" r:id="rId1"/>
    <p:sldLayoutId id="2147486031" r:id="rId2"/>
    <p:sldLayoutId id="2147486032" r:id="rId3"/>
    <p:sldLayoutId id="2147486033" r:id="rId4"/>
    <p:sldLayoutId id="2147486034" r:id="rId5"/>
    <p:sldLayoutId id="2147486035" r:id="rId6"/>
    <p:sldLayoutId id="2147486036" r:id="rId7"/>
    <p:sldLayoutId id="2147486037" r:id="rId8"/>
    <p:sldLayoutId id="2147486038" r:id="rId9"/>
    <p:sldLayoutId id="2147486039" r:id="rId10"/>
    <p:sldLayoutId id="2147486040" r:id="rId11"/>
    <p:sldLayoutId id="2147486041" r:id="rId12"/>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6883372E-E1F9-2148-BE6B-AE8F30AAF39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18" r:id="rId1"/>
    <p:sldLayoutId id="2147485719" r:id="rId2"/>
    <p:sldLayoutId id="2147485720" r:id="rId3"/>
    <p:sldLayoutId id="2147485721" r:id="rId4"/>
    <p:sldLayoutId id="2147485722" r:id="rId5"/>
    <p:sldLayoutId id="2147485723" r:id="rId6"/>
    <p:sldLayoutId id="2147485724" r:id="rId7"/>
    <p:sldLayoutId id="2147485725" r:id="rId8"/>
    <p:sldLayoutId id="2147485726" r:id="rId9"/>
    <p:sldLayoutId id="2147485727" r:id="rId10"/>
    <p:sldLayoutId id="2147485728" r:id="rId11"/>
    <p:sldLayoutId id="2147485729" r:id="rId12"/>
    <p:sldLayoutId id="214748573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eaLnBrk="0" hangingPunct="0">
              <a:defRPr/>
            </a:pPr>
            <a:endParaRPr lang="en-US" sz="140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eaLnBrk="0" hangingPunct="0">
              <a:defRPr/>
            </a:pPr>
            <a:endParaRPr lang="en-US" sz="140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eaLnBrk="0" hangingPunct="0">
              <a:defRPr/>
            </a:pPr>
            <a:fld id="{EE65F3BD-2025-CF4D-9022-D1CF420A00F0}" type="slidenum">
              <a:rPr lang="en-US" sz="1400">
                <a:solidFill>
                  <a:srgbClr val="FFFFFF"/>
                </a:solidFill>
              </a:rPr>
              <a:pPr algn="r" eaLnBrk="0" hangingPunct="0">
                <a:defRPr/>
              </a:pPr>
              <a:t>‹#›</a:t>
            </a:fld>
            <a:endParaRPr lang="en-US" sz="1400">
              <a:solidFill>
                <a:srgbClr val="FFFFFF"/>
              </a:solidFill>
            </a:endParaRPr>
          </a:p>
        </p:txBody>
      </p:sp>
    </p:spTree>
    <p:extLst>
      <p:ext uri="{BB962C8B-B14F-4D97-AF65-F5344CB8AC3E}">
        <p14:creationId xmlns:p14="http://schemas.microsoft.com/office/powerpoint/2010/main" val="4012994804"/>
      </p:ext>
    </p:extLst>
  </p:cSld>
  <p:clrMap bg1="dk2" tx1="lt1" bg2="dk1" tx2="lt2" accent1="accent1" accent2="accent2" accent3="accent3" accent4="accent4" accent5="accent5" accent6="accent6" hlink="hlink" folHlink="folHlink"/>
  <p:sldLayoutIdLst>
    <p:sldLayoutId id="2147485773" r:id="rId1"/>
    <p:sldLayoutId id="2147485774" r:id="rId2"/>
    <p:sldLayoutId id="2147485775" r:id="rId3"/>
    <p:sldLayoutId id="2147485776" r:id="rId4"/>
    <p:sldLayoutId id="2147485777" r:id="rId5"/>
    <p:sldLayoutId id="2147485778" r:id="rId6"/>
    <p:sldLayoutId id="2147485779" r:id="rId7"/>
    <p:sldLayoutId id="2147485780" r:id="rId8"/>
    <p:sldLayoutId id="2147485781" r:id="rId9"/>
    <p:sldLayoutId id="2147485782" r:id="rId10"/>
    <p:sldLayoutId id="2147485783" r:id="rId11"/>
    <p:sldLayoutId id="2147485784"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a:defRPr/>
            </a:pPr>
            <a:fld id="{5C2A49A1-B744-154F-BF70-1B4AA0DC2927}" type="slidenum">
              <a:rPr lang="en-US" sz="1400">
                <a:solidFill>
                  <a:srgbClr val="000000"/>
                </a:solidFill>
              </a:rPr>
              <a:pPr algn="r">
                <a:defRPr/>
              </a:pPr>
              <a:t>‹#›</a:t>
            </a:fld>
            <a:endParaRPr lang="en-US" sz="1400">
              <a:solidFill>
                <a:srgbClr val="000000"/>
              </a:solidFill>
            </a:endParaRPr>
          </a:p>
        </p:txBody>
      </p:sp>
    </p:spTree>
    <p:extLst>
      <p:ext uri="{BB962C8B-B14F-4D97-AF65-F5344CB8AC3E}">
        <p14:creationId xmlns:p14="http://schemas.microsoft.com/office/powerpoint/2010/main" val="3145786424"/>
      </p:ext>
    </p:extLst>
  </p:cSld>
  <p:clrMap bg1="lt1" tx1="dk1" bg2="lt2" tx2="dk2" accent1="accent1" accent2="accent2" accent3="accent3" accent4="accent4" accent5="accent5" accent6="accent6" hlink="hlink" folHlink="folHlink"/>
  <p:sldLayoutIdLst>
    <p:sldLayoutId id="2147485798" r:id="rId1"/>
    <p:sldLayoutId id="2147485799" r:id="rId2"/>
    <p:sldLayoutId id="2147485800" r:id="rId3"/>
    <p:sldLayoutId id="2147485801" r:id="rId4"/>
    <p:sldLayoutId id="2147485802" r:id="rId5"/>
    <p:sldLayoutId id="2147485803" r:id="rId6"/>
    <p:sldLayoutId id="2147485804" r:id="rId7"/>
    <p:sldLayoutId id="2147485805" r:id="rId8"/>
    <p:sldLayoutId id="2147485806" r:id="rId9"/>
    <p:sldLayoutId id="2147485807" r:id="rId10"/>
    <p:sldLayoutId id="2147485808"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2370"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latin typeface="Arial" pitchFamily="-111" charset="0"/>
                <a:ea typeface="Times New Roman" pitchFamily="-111" charset="0"/>
                <a:cs typeface="Times New Roman" pitchFamily="-111" charset="0"/>
              </a:defRPr>
            </a:lvl1pPr>
          </a:lstStyle>
          <a:p>
            <a:pPr>
              <a:defRPr/>
            </a:pPr>
            <a:endParaRPr lang="en-US">
              <a:solidFill>
                <a:srgbClr val="FFFFFF"/>
              </a:solidFill>
            </a:endParaRPr>
          </a:p>
        </p:txBody>
      </p:sp>
      <p:sp>
        <p:nvSpPr>
          <p:cNvPr id="442371"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Arial" charset="0"/>
                <a:cs typeface="Times New Roman" charset="0"/>
              </a:defRPr>
            </a:lvl1pPr>
          </a:lstStyle>
          <a:p>
            <a:pPr algn="r">
              <a:defRPr/>
            </a:pPr>
            <a:fld id="{E36B6787-0C06-B04C-A753-17033E6F0B1F}" type="slidenum">
              <a:rPr lang="en-US">
                <a:solidFill>
                  <a:srgbClr val="FFFFFF"/>
                </a:solidFill>
              </a:rPr>
              <a:pPr algn="r">
                <a:defRPr/>
              </a:pPr>
              <a:t>‹#›</a:t>
            </a:fld>
            <a:endParaRPr lang="en-US">
              <a:solidFill>
                <a:srgbClr val="FFFFFF"/>
              </a:solidFill>
            </a:endParaRPr>
          </a:p>
        </p:txBody>
      </p:sp>
      <p:grpSp>
        <p:nvGrpSpPr>
          <p:cNvPr id="26628" name="Group 1028"/>
          <p:cNvGrpSpPr>
            <a:grpSpLocks/>
          </p:cNvGrpSpPr>
          <p:nvPr/>
        </p:nvGrpSpPr>
        <p:grpSpPr bwMode="auto">
          <a:xfrm>
            <a:off x="0" y="0"/>
            <a:ext cx="9140825" cy="6850063"/>
            <a:chOff x="0" y="0"/>
            <a:chExt cx="5758" cy="4315"/>
          </a:xfrm>
        </p:grpSpPr>
        <p:grpSp>
          <p:nvGrpSpPr>
            <p:cNvPr id="26632" name="Group 1029"/>
            <p:cNvGrpSpPr>
              <a:grpSpLocks/>
            </p:cNvGrpSpPr>
            <p:nvPr userDrawn="1"/>
          </p:nvGrpSpPr>
          <p:grpSpPr bwMode="auto">
            <a:xfrm>
              <a:off x="1728" y="2230"/>
              <a:ext cx="4027" cy="2085"/>
              <a:chOff x="1728" y="2230"/>
              <a:chExt cx="4027" cy="2085"/>
            </a:xfrm>
          </p:grpSpPr>
          <p:sp>
            <p:nvSpPr>
              <p:cNvPr id="442374"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r" eaLnBrk="0" hangingPunct="0">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42375"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r" eaLnBrk="0" hangingPunct="0">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42376"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r" eaLnBrk="0" hangingPunct="0">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26638"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endParaRPr>
              </a:p>
            </p:txBody>
          </p:sp>
          <p:sp>
            <p:nvSpPr>
              <p:cNvPr id="442378"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r" eaLnBrk="0" hangingPunct="0">
                  <a:defRPr/>
                </a:pPr>
                <a:endParaRPr lang="en-US" sz="1400">
                  <a:solidFill>
                    <a:srgbClr val="000000"/>
                  </a:solidFill>
                  <a:latin typeface="Arial Narrow" pitchFamily="-111" charset="0"/>
                  <a:ea typeface="Times New Roman" pitchFamily="-111" charset="0"/>
                  <a:cs typeface="Times New Roman" pitchFamily="-111" charset="0"/>
                </a:endParaRPr>
              </a:p>
            </p:txBody>
          </p:sp>
        </p:grpSp>
        <p:sp>
          <p:nvSpPr>
            <p:cNvPr id="442379"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r" eaLnBrk="0" hangingPunct="0">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26634" name="Freeform 1036"/>
            <p:cNvSpPr>
              <a:spLocks/>
            </p:cNvSpPr>
            <p:nvPr/>
          </p:nvSpPr>
          <p:spPr bwMode="hidden">
            <a:xfrm>
              <a:off x="0" y="0"/>
              <a:ext cx="5758" cy="1776"/>
            </a:xfrm>
            <a:custGeom>
              <a:avLst/>
              <a:gdLst>
                <a:gd name="T0" fmla="*/ 0 w 5740"/>
                <a:gd name="T1" fmla="*/ 0 h 1906"/>
                <a:gd name="T2" fmla="*/ 0 w 5740"/>
                <a:gd name="T3" fmla="*/ 535 h 1906"/>
                <a:gd name="T4" fmla="*/ 6073 w 5740"/>
                <a:gd name="T5" fmla="*/ 535 h 1906"/>
                <a:gd name="T6" fmla="*/ 6073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endParaRPr>
            </a:p>
          </p:txBody>
        </p:sp>
      </p:grpSp>
      <p:sp>
        <p:nvSpPr>
          <p:cNvPr id="442381"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2382"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latin typeface="Arial" pitchFamily="-111" charset="0"/>
                <a:ea typeface="Times New Roman" pitchFamily="-111" charset="0"/>
                <a:cs typeface="Times New Roman" pitchFamily="-111" charset="0"/>
              </a:defRPr>
            </a:lvl1pPr>
          </a:lstStyle>
          <a:p>
            <a:pPr>
              <a:defRPr/>
            </a:pPr>
            <a:endParaRPr lang="en-US">
              <a:solidFill>
                <a:srgbClr val="FFFFFF"/>
              </a:solidFill>
            </a:endParaRPr>
          </a:p>
        </p:txBody>
      </p:sp>
      <p:sp>
        <p:nvSpPr>
          <p:cNvPr id="442383"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7997266"/>
      </p:ext>
    </p:extLst>
  </p:cSld>
  <p:clrMap bg1="dk2" tx1="lt1" bg2="dk1" tx2="lt2" accent1="accent1" accent2="accent2" accent3="accent3" accent4="accent4" accent5="accent5" accent6="accent6" hlink="hlink" folHlink="folHlink"/>
  <p:sldLayoutIdLst>
    <p:sldLayoutId id="2147485957" r:id="rId1"/>
    <p:sldLayoutId id="2147485958" r:id="rId2"/>
    <p:sldLayoutId id="2147485959" r:id="rId3"/>
    <p:sldLayoutId id="2147485960" r:id="rId4"/>
    <p:sldLayoutId id="2147485961" r:id="rId5"/>
    <p:sldLayoutId id="2147485962" r:id="rId6"/>
    <p:sldLayoutId id="2147485963" r:id="rId7"/>
    <p:sldLayoutId id="2147485964" r:id="rId8"/>
    <p:sldLayoutId id="2147485965" r:id="rId9"/>
    <p:sldLayoutId id="2147485966" r:id="rId10"/>
    <p:sldLayoutId id="2147485967"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solidFill>
                  <a:srgbClr val="FFFFFF"/>
                </a:solidFill>
                <a:ea typeface="ＭＳ Ｐゴシック" charset="-128"/>
                <a:cs typeface="ＭＳ Ｐゴシック" charset="-128"/>
              </a:endParaRPr>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a:defRPr/>
              </a:pPr>
              <a:endParaRPr lang="en-US">
                <a:solidFill>
                  <a:srgbClr val="FFFFFF"/>
                </a:solidFill>
                <a:ea typeface="ＭＳ Ｐゴシック" charset="-128"/>
                <a:cs typeface="ＭＳ Ｐゴシック" charset="-128"/>
              </a:endParaRPr>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solidFill>
                  <a:srgbClr val="FFFFFF"/>
                </a:solidFill>
                <a:ea typeface="ＭＳ Ｐゴシック" charset="-128"/>
                <a:cs typeface="ＭＳ Ｐゴシック" charset="-128"/>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Arial" pitchFamily="-112" charset="0"/>
                <a:ea typeface="+mn-ea"/>
                <a:cs typeface="+mn-cs"/>
              </a:defRPr>
            </a:lvl1pPr>
          </a:lstStyle>
          <a:p>
            <a:pPr>
              <a:defRPr/>
            </a:pPr>
            <a:endParaRPr lang="en-US">
              <a:solidFill>
                <a:srgbClr val="FFFFFF"/>
              </a:solidFill>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pitchFamily="-112" charset="0"/>
                <a:ea typeface="+mn-ea"/>
                <a:cs typeface="+mn-cs"/>
              </a:defRPr>
            </a:lvl1pPr>
          </a:lstStyle>
          <a:p>
            <a:pPr>
              <a:defRPr/>
            </a:pPr>
            <a:endParaRPr lang="en-US">
              <a:solidFill>
                <a:srgbClr val="FFFFFF"/>
              </a:solidFill>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charset="0"/>
              </a:defRPr>
            </a:lvl1pPr>
          </a:lstStyle>
          <a:p>
            <a:pPr>
              <a:defRPr/>
            </a:pPr>
            <a:fld id="{D85C9387-3A0B-4848-AF66-620769167564}" type="slidenum">
              <a:rPr lang="en-US">
                <a:solidFill>
                  <a:srgbClr val="FFFFFF"/>
                </a:solidFill>
                <a:ea typeface="ＭＳ Ｐゴシック" charset="-128"/>
                <a:cs typeface="ＭＳ Ｐゴシック" charset="-128"/>
              </a:rPr>
              <a:pPr>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2980378769"/>
      </p:ext>
    </p:extLst>
  </p:cSld>
  <p:clrMap bg1="dk2" tx1="lt1" bg2="dk1" tx2="lt2" accent1="accent1" accent2="accent2" accent3="accent3" accent4="accent4" accent5="accent5" accent6="accent6" hlink="hlink" folHlink="folHlink"/>
  <p:sldLayoutIdLst>
    <p:sldLayoutId id="2147485981" r:id="rId1"/>
    <p:sldLayoutId id="2147485982" r:id="rId2"/>
    <p:sldLayoutId id="2147485983" r:id="rId3"/>
    <p:sldLayoutId id="2147485984" r:id="rId4"/>
    <p:sldLayoutId id="2147485985" r:id="rId5"/>
    <p:sldLayoutId id="2147485986" r:id="rId6"/>
    <p:sldLayoutId id="2147485987" r:id="rId7"/>
    <p:sldLayoutId id="2147485988" r:id="rId8"/>
    <p:sldLayoutId id="2147485989" r:id="rId9"/>
    <p:sldLayoutId id="2147485990" r:id="rId10"/>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5028" name="Rectangle 1028"/>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a:solidFill>
                  <a:schemeClr val="tx1"/>
                </a:solidFill>
                <a:latin typeface="Arial" pitchFamily="-111" charset="0"/>
                <a:ea typeface="Times New Roman" pitchFamily="-111" charset="0"/>
                <a:cs typeface="Times New Roman" pitchFamily="-111" charset="0"/>
              </a:defRPr>
            </a:lvl1pPr>
          </a:lstStyle>
          <a:p>
            <a:pPr eaLnBrk="0" hangingPunct="0">
              <a:defRPr/>
            </a:pPr>
            <a:endParaRPr lang="en-US" sz="1400">
              <a:solidFill>
                <a:srgbClr val="FFFFFF"/>
              </a:solidFill>
            </a:endParaRPr>
          </a:p>
        </p:txBody>
      </p:sp>
      <p:sp>
        <p:nvSpPr>
          <p:cNvPr id="385029" name="Rectangle 1029"/>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a:solidFill>
                  <a:schemeClr val="tx1"/>
                </a:solidFill>
                <a:latin typeface="Arial" pitchFamily="-111" charset="0"/>
                <a:ea typeface="Times New Roman" pitchFamily="-111" charset="0"/>
                <a:cs typeface="Times New Roman" pitchFamily="-111" charset="0"/>
              </a:defRPr>
            </a:lvl1pPr>
          </a:lstStyle>
          <a:p>
            <a:pPr eaLnBrk="0" hangingPunct="0">
              <a:defRPr/>
            </a:pPr>
            <a:endParaRPr lang="en-US" sz="1400">
              <a:solidFill>
                <a:srgbClr val="FFFFFF"/>
              </a:solidFill>
            </a:endParaRPr>
          </a:p>
        </p:txBody>
      </p:sp>
      <p:sp>
        <p:nvSpPr>
          <p:cNvPr id="385030" name="Rectangle 1030"/>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solidFill>
                  <a:schemeClr val="tx1"/>
                </a:solidFill>
                <a:latin typeface="Arial" charset="0"/>
                <a:cs typeface="Times New Roman" charset="0"/>
              </a:defRPr>
            </a:lvl1pPr>
          </a:lstStyle>
          <a:p>
            <a:pPr algn="r" eaLnBrk="0" hangingPunct="0">
              <a:defRPr/>
            </a:pPr>
            <a:fld id="{EB34BEC7-1D4D-9A40-AC40-87224257A5D3}" type="slidenum">
              <a:rPr lang="en-US" sz="1400">
                <a:solidFill>
                  <a:srgbClr val="FFFFFF"/>
                </a:solidFill>
              </a:rPr>
              <a:pPr algn="r" eaLnBrk="0" hangingPunct="0">
                <a:defRPr/>
              </a:pPr>
              <a:t>‹#›</a:t>
            </a:fld>
            <a:endParaRPr lang="en-US" sz="1400">
              <a:solidFill>
                <a:srgbClr val="FFFFFF"/>
              </a:solidFill>
            </a:endParaRPr>
          </a:p>
        </p:txBody>
      </p:sp>
    </p:spTree>
    <p:extLst>
      <p:ext uri="{BB962C8B-B14F-4D97-AF65-F5344CB8AC3E}">
        <p14:creationId xmlns:p14="http://schemas.microsoft.com/office/powerpoint/2010/main" val="849451409"/>
      </p:ext>
    </p:extLst>
  </p:cSld>
  <p:clrMap bg1="dk2" tx1="lt1" bg2="dk1" tx2="lt2" accent1="accent1" accent2="accent2" accent3="accent3" accent4="accent4" accent5="accent5" accent6="accent6" hlink="hlink" folHlink="folHlink"/>
  <p:sldLayoutIdLst>
    <p:sldLayoutId id="2147485992" r:id="rId1"/>
    <p:sldLayoutId id="2147485993" r:id="rId2"/>
    <p:sldLayoutId id="2147485994" r:id="rId3"/>
    <p:sldLayoutId id="2147485995" r:id="rId4"/>
    <p:sldLayoutId id="2147485996" r:id="rId5"/>
    <p:sldLayoutId id="2147485997" r:id="rId6"/>
    <p:sldLayoutId id="2147485998" r:id="rId7"/>
    <p:sldLayoutId id="2147485999" r:id="rId8"/>
    <p:sldLayoutId id="2147486000" r:id="rId9"/>
    <p:sldLayoutId id="2147486001" r:id="rId10"/>
    <p:sldLayoutId id="2147486002" r:id="rId11"/>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200">
          <a:solidFill>
            <a:schemeClr val="tx2"/>
          </a:solidFill>
          <a:latin typeface="Arial" pitchFamily="-108" charset="0"/>
        </a:defRPr>
      </a:lvl6pPr>
      <a:lvl7pPr marL="914400" algn="l" rtl="0" eaLnBrk="0" fontAlgn="base" hangingPunct="0">
        <a:lnSpc>
          <a:spcPct val="90000"/>
        </a:lnSpc>
        <a:spcBef>
          <a:spcPct val="0"/>
        </a:spcBef>
        <a:spcAft>
          <a:spcPct val="0"/>
        </a:spcAft>
        <a:defRPr sz="4200">
          <a:solidFill>
            <a:schemeClr val="tx2"/>
          </a:solidFill>
          <a:latin typeface="Arial" pitchFamily="-108" charset="0"/>
        </a:defRPr>
      </a:lvl7pPr>
      <a:lvl8pPr marL="1371600" algn="l" rtl="0" eaLnBrk="0" fontAlgn="base" hangingPunct="0">
        <a:lnSpc>
          <a:spcPct val="90000"/>
        </a:lnSpc>
        <a:spcBef>
          <a:spcPct val="0"/>
        </a:spcBef>
        <a:spcAft>
          <a:spcPct val="0"/>
        </a:spcAft>
        <a:defRPr sz="4200">
          <a:solidFill>
            <a:schemeClr val="tx2"/>
          </a:solidFill>
          <a:latin typeface="Arial" pitchFamily="-108" charset="0"/>
        </a:defRPr>
      </a:lvl8pPr>
      <a:lvl9pPr marL="1828800" algn="l" rtl="0" eaLnBrk="0" fontAlgn="base" hangingPunct="0">
        <a:lnSpc>
          <a:spcPct val="90000"/>
        </a:lnSpc>
        <a:spcBef>
          <a:spcPct val="0"/>
        </a:spcBef>
        <a:spcAft>
          <a:spcPct val="0"/>
        </a:spcAft>
        <a:defRPr sz="4200">
          <a:solidFill>
            <a:schemeClr val="tx2"/>
          </a:solidFill>
          <a:latin typeface="Arial" pitchFamily="-108"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08"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108"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pitchFamily="-108"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pitchFamily="-108" charset="-128"/>
        </a:defRPr>
      </a:lvl5pPr>
      <a:lvl6pPr marL="25146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6pPr>
      <a:lvl7pPr marL="29718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7pPr>
      <a:lvl8pPr marL="34290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8pPr>
      <a:lvl9pPr marL="38862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38" name="Group 1026"/>
          <p:cNvGrpSpPr>
            <a:grpSpLocks/>
          </p:cNvGrpSpPr>
          <p:nvPr/>
        </p:nvGrpSpPr>
        <p:grpSpPr bwMode="auto">
          <a:xfrm>
            <a:off x="0" y="2286000"/>
            <a:ext cx="9144000" cy="3581400"/>
            <a:chOff x="0" y="1968"/>
            <a:chExt cx="5760" cy="2256"/>
          </a:xfrm>
        </p:grpSpPr>
        <p:sp>
          <p:nvSpPr>
            <p:cNvPr id="1434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4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4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4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4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5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5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5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5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5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5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5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5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5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5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6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6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6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6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6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6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6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6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6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6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7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7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7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7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7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7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7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7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7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7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8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8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8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8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8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8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8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8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8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8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9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9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9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9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9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9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9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9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9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39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40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40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40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40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40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40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40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40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grpSp>
      <p:sp>
        <p:nvSpPr>
          <p:cNvPr id="14339" name="Rectangle 1090"/>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4340" name="Rectangle 1091"/>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544836" name="Rectangle 1092"/>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a:solidFill>
                  <a:schemeClr val="tx1"/>
                </a:solidFill>
                <a:latin typeface="Helvetica" pitchFamily="-111" charset="0"/>
                <a:ea typeface="Osaka" pitchFamily="-111" charset="-128"/>
                <a:cs typeface="Osaka" pitchFamily="-111" charset="-128"/>
              </a:defRPr>
            </a:lvl1pPr>
          </a:lstStyle>
          <a:p>
            <a:pPr>
              <a:defRPr/>
            </a:pPr>
            <a:endParaRPr lang="en-US" altLang="ja-JP" sz="1400">
              <a:solidFill>
                <a:srgbClr val="FFFFFF"/>
              </a:solidFill>
            </a:endParaRPr>
          </a:p>
        </p:txBody>
      </p:sp>
      <p:sp>
        <p:nvSpPr>
          <p:cNvPr id="544837" name="Rectangle 1093"/>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a:solidFill>
                  <a:schemeClr val="tx1"/>
                </a:solidFill>
                <a:latin typeface="Helvetica" pitchFamily="-111" charset="0"/>
                <a:ea typeface="Osaka" pitchFamily="-111" charset="-128"/>
                <a:cs typeface="Osaka" pitchFamily="-111" charset="-128"/>
              </a:defRPr>
            </a:lvl1pPr>
          </a:lstStyle>
          <a:p>
            <a:pPr>
              <a:defRPr/>
            </a:pPr>
            <a:endParaRPr lang="en-US" altLang="ja-JP" sz="1400">
              <a:solidFill>
                <a:srgbClr val="FFFFFF"/>
              </a:solidFill>
            </a:endParaRPr>
          </a:p>
        </p:txBody>
      </p:sp>
      <p:sp>
        <p:nvSpPr>
          <p:cNvPr id="544838" name="Rectangle 1094"/>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a:solidFill>
                  <a:schemeClr val="tx1"/>
                </a:solidFill>
                <a:latin typeface="Helvetica" charset="0"/>
                <a:ea typeface="Osaka" charset="0"/>
                <a:cs typeface="Osaka" charset="0"/>
              </a:defRPr>
            </a:lvl1pPr>
          </a:lstStyle>
          <a:p>
            <a:pPr>
              <a:defRPr/>
            </a:pPr>
            <a:fld id="{BD04323D-3940-EE44-A7E9-A8065DE04E7D}" type="slidenum">
              <a:rPr lang="en-US" altLang="ja-JP" sz="1400">
                <a:solidFill>
                  <a:srgbClr val="FFFFFF"/>
                </a:solidFill>
              </a:rPr>
              <a:pPr>
                <a:defRPr/>
              </a:pPr>
              <a:t>‹#›</a:t>
            </a:fld>
            <a:endParaRPr lang="en-US" altLang="ja-JP" sz="1400">
              <a:solidFill>
                <a:srgbClr val="FFFFFF"/>
              </a:solidFill>
            </a:endParaRPr>
          </a:p>
        </p:txBody>
      </p:sp>
      <p:pic>
        <p:nvPicPr>
          <p:cNvPr id="14344" name="Picture 109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9714424"/>
      </p:ext>
    </p:extLst>
  </p:cSld>
  <p:clrMap bg1="dk2" tx1="lt1" bg2="dk1" tx2="lt2" accent1="accent1" accent2="accent2" accent3="accent3" accent4="accent4" accent5="accent5" accent6="accent6" hlink="hlink" folHlink="folHlink"/>
  <p:sldLayoutIdLst>
    <p:sldLayoutId id="2147486004" r:id="rId1"/>
    <p:sldLayoutId id="2147486005" r:id="rId2"/>
    <p:sldLayoutId id="2147486006" r:id="rId3"/>
    <p:sldLayoutId id="2147486007" r:id="rId4"/>
    <p:sldLayoutId id="2147486008" r:id="rId5"/>
    <p:sldLayoutId id="2147486009" r:id="rId6"/>
    <p:sldLayoutId id="2147486010" r:id="rId7"/>
    <p:sldLayoutId id="2147486011" r:id="rId8"/>
    <p:sldLayoutId id="2147486012" r:id="rId9"/>
    <p:sldLayoutId id="2147486013" r:id="rId10"/>
    <p:sldLayoutId id="2147486014"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3926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Tahoma" pitchFamily="-107" charset="-52"/>
                <a:ea typeface="+mn-ea"/>
                <a:cs typeface="+mn-cs"/>
              </a:defRPr>
            </a:lvl1pPr>
          </a:lstStyle>
          <a:p>
            <a:pPr>
              <a:defRPr/>
            </a:pPr>
            <a:endParaRPr 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Tahoma" pitchFamily="-107" charset="-52"/>
                <a:ea typeface="+mn-ea"/>
                <a:cs typeface="+mn-cs"/>
              </a:defRPr>
            </a:lvl1pPr>
          </a:lstStyle>
          <a:p>
            <a:pPr>
              <a:defRPr/>
            </a:pPr>
            <a:endParaRPr 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Tahoma" charset="0"/>
                <a:ea typeface="MS PGothic" charset="0"/>
                <a:cs typeface="MS PGothic" charset="0"/>
              </a:defRPr>
            </a:lvl1pPr>
          </a:lstStyle>
          <a:p>
            <a:pPr>
              <a:defRPr/>
            </a:pPr>
            <a:fld id="{EEED4791-0736-394E-BFF9-705FC5E23218}" type="slidenum">
              <a:rPr lang="zh-CN" altLang="en-US"/>
              <a:pPr>
                <a:defRPr/>
              </a:pPr>
              <a:t>‹#›</a:t>
            </a:fld>
            <a:endParaRPr lang="en-US" altLang="zh-CN"/>
          </a:p>
        </p:txBody>
      </p:sp>
    </p:spTree>
    <p:extLst>
      <p:ext uri="{BB962C8B-B14F-4D97-AF65-F5344CB8AC3E}">
        <p14:creationId xmlns:p14="http://schemas.microsoft.com/office/powerpoint/2010/main" val="422882367"/>
      </p:ext>
    </p:extLst>
  </p:cSld>
  <p:clrMap bg1="dk2" tx1="lt1" bg2="dk1" tx2="lt2" accent1="accent1" accent2="accent2" accent3="accent3" accent4="accent4" accent5="accent5" accent6="accent6" hlink="hlink" folHlink="folHlink"/>
  <p:sldLayoutIdLst>
    <p:sldLayoutId id="2147486016" r:id="rId1"/>
    <p:sldLayoutId id="2147486017" r:id="rId2"/>
    <p:sldLayoutId id="2147486018" r:id="rId3"/>
    <p:sldLayoutId id="2147486019" r:id="rId4"/>
    <p:sldLayoutId id="2147486020" r:id="rId5"/>
    <p:sldLayoutId id="2147486021" r:id="rId6"/>
    <p:sldLayoutId id="2147486022" r:id="rId7"/>
    <p:sldLayoutId id="2147486023" r:id="rId8"/>
    <p:sldLayoutId id="2147486024" r:id="rId9"/>
    <p:sldLayoutId id="2147486025" r:id="rId10"/>
    <p:sldLayoutId id="2147486026" r:id="rId11"/>
    <p:sldLayoutId id="2147486027" r:id="rId12"/>
    <p:sldLayoutId id="2147486028"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MS PGothic" charset="0"/>
          <a:cs typeface="MS PGothic" charset="0"/>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MS PGothic" charset="0"/>
          <a:cs typeface="MS PGothic"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MS PGothic" charset="0"/>
          <a:cs typeface="MS PGothic"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S PGothic" charset="0"/>
          <a:cs typeface="MS PGothic" charset="0"/>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lima.ohio-state.edu/biology/images/anatomy/Blood%20400X.jpg" TargetMode="External"/><Relationship Id="rId4" Type="http://schemas.openxmlformats.org/officeDocument/2006/relationships/image" Target="../media/image5.jpeg"/><Relationship Id="rId1" Type="http://schemas.openxmlformats.org/officeDocument/2006/relationships/slideLayout" Target="../slideLayouts/slideLayout4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8.xml"/><Relationship Id="rId3"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9.xml"/><Relationship Id="rId3"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0.xml"/><Relationship Id="rId3"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1.xml"/><Relationship Id="rId3"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2.xml"/><Relationship Id="rId3"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3.xml"/><Relationship Id="rId3"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hyperlink" Target="http://www.garrigan.net/Media/gallery/3d/blood.jpg" TargetMode="External"/><Relationship Id="rId4" Type="http://schemas.openxmlformats.org/officeDocument/2006/relationships/image" Target="../media/image16.jpeg"/><Relationship Id="rId1" Type="http://schemas.openxmlformats.org/officeDocument/2006/relationships/slideLayout" Target="../slideLayouts/slideLayout25.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38.xml"/><Relationship Id="rId3"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17.png"/><Relationship Id="rId1" Type="http://schemas.openxmlformats.org/officeDocument/2006/relationships/themeOverride" Target="../theme/themeOverride3.xml"/><Relationship Id="rId2"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18.png"/><Relationship Id="rId1" Type="http://schemas.openxmlformats.org/officeDocument/2006/relationships/themeOverride" Target="../theme/themeOverride4.xml"/><Relationship Id="rId2"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19.png"/><Relationship Id="rId1" Type="http://schemas.openxmlformats.org/officeDocument/2006/relationships/themeOverride" Target="../theme/themeOverride5.xml"/><Relationship Id="rId2"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1.xml"/><Relationship Id="rId3"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hyperlink" Target="http://images.google.com.sg/imgres?imgurl=members.tripod.com/~speaver/lamb.gif&amp;imgrefurl=http://members.tripod.com/~speaver/easter.html&amp;h=223&amp;w=279&amp;prev=/images?q=Passover+Lamb&amp;svnum=10&amp;hl=en&amp;lr=&amp;ie=UTF-8&amp;oe=UTF-8&amp;sa=G" TargetMode="External"/><Relationship Id="rId5" Type="http://schemas.openxmlformats.org/officeDocument/2006/relationships/image" Target="../media/image23.jpeg"/><Relationship Id="rId6" Type="http://schemas.openxmlformats.org/officeDocument/2006/relationships/image" Target="../media/image24.jpeg"/><Relationship Id="rId1" Type="http://schemas.openxmlformats.org/officeDocument/2006/relationships/slideLayout" Target="../slideLayouts/slideLayout9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23.xml"/><Relationship Id="rId3" Type="http://schemas.openxmlformats.org/officeDocument/2006/relationships/image" Target="../media/image2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24.xml"/><Relationship Id="rId3" Type="http://schemas.openxmlformats.org/officeDocument/2006/relationships/image" Target="../media/image2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25.xml"/><Relationship Id="rId3" Type="http://schemas.openxmlformats.org/officeDocument/2006/relationships/image" Target="../media/image2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2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slideLayout" Target="../slideLayouts/slideLayout38.xml"/><Relationship Id="rId3"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1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9.xml"/><Relationship Id="rId3"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1.xml"/><Relationship Id="rId3" Type="http://schemas.openxmlformats.org/officeDocument/2006/relationships/image" Target="../media/image3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32.jpeg"/><Relationship Id="rId5" Type="http://schemas.openxmlformats.org/officeDocument/2006/relationships/hyperlink" Target="http://images.google.com.sg/imgres?imgurl=members.tripod.com/~speaver/lamb.gif&amp;imgrefurl=http://members.tripod.com/~speaver/easter.html&amp;h=223&amp;w=279&amp;prev=/images?q=Passover+Lamb&amp;svnum=10&amp;hl=en&amp;lr=&amp;ie=UTF-8&amp;oe=UTF-8&amp;sa=G" TargetMode="External"/><Relationship Id="rId6" Type="http://schemas.openxmlformats.org/officeDocument/2006/relationships/image" Target="../media/image23.jpeg"/><Relationship Id="rId7" Type="http://schemas.openxmlformats.org/officeDocument/2006/relationships/image" Target="../media/image24.jpeg"/><Relationship Id="rId1" Type="http://schemas.openxmlformats.org/officeDocument/2006/relationships/slideLayout" Target="../slideLayouts/slideLayout92.xml"/><Relationship Id="rId2"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34.xml"/><Relationship Id="rId3" Type="http://schemas.openxmlformats.org/officeDocument/2006/relationships/image" Target="../media/image2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35.xml"/><Relationship Id="rId3" Type="http://schemas.openxmlformats.org/officeDocument/2006/relationships/image" Target="../media/image25.jpeg"/></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1" Type="http://schemas.openxmlformats.org/officeDocument/2006/relationships/slideLayout" Target="../slideLayouts/slideLayout110.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37.xml"/><Relationship Id="rId3" Type="http://schemas.openxmlformats.org/officeDocument/2006/relationships/image" Target="../media/image3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slideLayout" Target="../slideLayouts/slideLayout38.xml"/><Relationship Id="rId3"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40.xml"/><Relationship Id="rId3" Type="http://schemas.openxmlformats.org/officeDocument/2006/relationships/image" Target="../media/image36.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image" Target="../media/image37.jpeg"/><Relationship Id="rId1" Type="http://schemas.openxmlformats.org/officeDocument/2006/relationships/themeOverride" Target="../theme/themeOverride8.xml"/><Relationship Id="rId2"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3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3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4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9.png"/><Relationship Id="rId1" Type="http://schemas.openxmlformats.org/officeDocument/2006/relationships/themeOverride" Target="../theme/themeOverride1.xml"/><Relationship Id="rId2"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1026" descr="Blood%20400X">
            <a:hlinkClick r:id="rId3"/>
          </p:cNvPr>
          <p:cNvPicPr>
            <a:picLocks noChangeAspect="1" noChangeArrowheads="1"/>
          </p:cNvPicPr>
          <p:nvPr/>
        </p:nvPicPr>
        <p:blipFill>
          <a:blip r:embed="rId4" cstate="screen">
            <a:lum bright="-26000"/>
            <a:extLst>
              <a:ext uri="{28A0092B-C50C-407E-A947-70E740481C1C}">
                <a14:useLocalDpi xmlns:a14="http://schemas.microsoft.com/office/drawing/2010/main"/>
              </a:ext>
            </a:extLst>
          </a:blip>
          <a:srcRect/>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4421" name="Text Box 1029"/>
          <p:cNvSpPr txBox="1">
            <a:spLocks noChangeArrowheads="1"/>
          </p:cNvSpPr>
          <p:nvPr/>
        </p:nvSpPr>
        <p:spPr bwMode="auto">
          <a:xfrm>
            <a:off x="323850" y="4635500"/>
            <a:ext cx="8610600" cy="14465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eaLnBrk="0" hangingPunct="0">
              <a:defRPr/>
            </a:pPr>
            <a:r>
              <a:rPr lang="en-US" sz="4400" b="1" dirty="0">
                <a:solidFill>
                  <a:srgbClr val="FFFFFF"/>
                </a:solidFill>
                <a:latin typeface="Arial"/>
                <a:ea typeface="Times New Roman" pitchFamily="-111" charset="0"/>
                <a:cs typeface="Arial"/>
              </a:rPr>
              <a:t>Sin &amp; Guilt Offerings in Leviticus 6:24–7:10</a:t>
            </a:r>
          </a:p>
        </p:txBody>
      </p:sp>
      <p:sp>
        <p:nvSpPr>
          <p:cNvPr id="444422" name="Rectangle 1030"/>
          <p:cNvSpPr>
            <a:spLocks noRot="1" noChangeArrowheads="1"/>
          </p:cNvSpPr>
          <p:nvPr/>
        </p:nvSpPr>
        <p:spPr bwMode="auto">
          <a:xfrm>
            <a:off x="25400" y="630238"/>
            <a:ext cx="9155113" cy="1143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ctr"/>
          <a:lstStyle/>
          <a:p>
            <a:pPr algn="ctr">
              <a:defRPr/>
            </a:pPr>
            <a:r>
              <a:rPr kumimoji="1" lang="en-US" sz="7200" b="1" dirty="0" smtClean="0">
                <a:solidFill>
                  <a:srgbClr val="FFFFFF"/>
                </a:solidFill>
                <a:effectLst>
                  <a:outerShdw blurRad="38100" dist="38100" dir="2700000" algn="tl">
                    <a:srgbClr val="000000"/>
                  </a:outerShdw>
                </a:effectLst>
                <a:latin typeface="Arial"/>
                <a:cs typeface="Arial"/>
              </a:rPr>
              <a:t>Why All That</a:t>
            </a:r>
            <a:r>
              <a:rPr kumimoji="1" lang="is-IS" sz="7200" b="1" dirty="0" smtClean="0">
                <a:solidFill>
                  <a:srgbClr val="FFFFFF"/>
                </a:solidFill>
                <a:effectLst>
                  <a:outerShdw blurRad="38100" dist="38100" dir="2700000" algn="tl">
                    <a:srgbClr val="000000"/>
                  </a:outerShdw>
                </a:effectLst>
                <a:latin typeface="Arial"/>
                <a:cs typeface="Arial"/>
              </a:rPr>
              <a:t>…</a:t>
            </a:r>
            <a:endParaRPr kumimoji="1" lang="en-US" sz="7200" b="1" dirty="0">
              <a:solidFill>
                <a:srgbClr val="FFFFFF"/>
              </a:solidFill>
              <a:effectLst>
                <a:outerShdw blurRad="38100" dist="38100" dir="2700000" algn="tl">
                  <a:srgbClr val="000000"/>
                </a:outerShdw>
              </a:effectLst>
              <a:latin typeface="Arial"/>
              <a:cs typeface="Arial"/>
            </a:endParaRPr>
          </a:p>
        </p:txBody>
      </p:sp>
      <p:sp>
        <p:nvSpPr>
          <p:cNvPr id="444424" name="Rectangle 1032"/>
          <p:cNvSpPr>
            <a:spLocks noGrp="1" noRot="1" noChangeArrowheads="1"/>
          </p:cNvSpPr>
          <p:nvPr>
            <p:ph type="title"/>
          </p:nvPr>
        </p:nvSpPr>
        <p:spPr>
          <a:xfrm>
            <a:off x="735013" y="2006600"/>
            <a:ext cx="8229600" cy="2717800"/>
          </a:xfrm>
          <a:effectLst>
            <a:outerShdw blurRad="63500" dist="53882" dir="2700000" algn="ctr" rotWithShape="0">
              <a:schemeClr val="tx1">
                <a:alpha val="74998"/>
              </a:schemeClr>
            </a:outerShdw>
          </a:effectLst>
        </p:spPr>
        <p:txBody>
          <a:bodyPr anchor="t"/>
          <a:lstStyle/>
          <a:p>
            <a:pPr eaLnBrk="1" hangingPunct="1">
              <a:lnSpc>
                <a:spcPct val="90000"/>
              </a:lnSpc>
              <a:spcBef>
                <a:spcPct val="20000"/>
              </a:spcBef>
              <a:buClr>
                <a:schemeClr val="hlink"/>
              </a:buClr>
              <a:buSzPct val="70000"/>
              <a:buFont typeface="Wingdings" charset="0"/>
              <a:buNone/>
              <a:defRPr/>
            </a:pPr>
            <a:r>
              <a:rPr kumimoji="1" lang="en-US" sz="18200" dirty="0">
                <a:solidFill>
                  <a:srgbClr val="FF0066"/>
                </a:solidFill>
                <a:ea typeface="ＭＳ Ｐゴシック" charset="0"/>
              </a:rPr>
              <a:t>Blood?</a:t>
            </a:r>
          </a:p>
        </p:txBody>
      </p:sp>
      <p:sp>
        <p:nvSpPr>
          <p:cNvPr id="7"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smtClean="0">
                <a:solidFill>
                  <a:srgbClr val="FFFFFF"/>
                </a:solidFill>
                <a:effectLst>
                  <a:outerShdw blurRad="38100" dist="38100" dir="2700000" algn="tl">
                    <a:srgbClr val="000000"/>
                  </a:outerShdw>
                </a:effectLst>
                <a:latin typeface="Arial"/>
                <a:cs typeface="Arial"/>
              </a:rPr>
              <a:t>Dr. Rick Griffith, Crossroads International Church Singapore</a:t>
            </a:r>
          </a:p>
          <a:p>
            <a:pPr algn="ctr" eaLnBrk="0" fontAlgn="auto" hangingPunct="0">
              <a:spcBef>
                <a:spcPts val="0"/>
              </a:spcBef>
              <a:spcAft>
                <a:spcPts val="0"/>
              </a:spcAft>
              <a:defRPr/>
            </a:pPr>
            <a:r>
              <a:rPr lang="en-US" sz="2000" b="1" kern="0" dirty="0" smtClean="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338651929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4" descr="diag1"/>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0" name="Rectangle 3"/>
          <p:cNvSpPr>
            <a:spLocks noGrp="1" noChangeArrowheads="1"/>
          </p:cNvSpPr>
          <p:nvPr>
            <p:ph type="title" idx="4294967295"/>
          </p:nvPr>
        </p:nvSpPr>
        <p:spPr>
          <a:xfrm>
            <a:off x="228600" y="4572000"/>
            <a:ext cx="3352800" cy="2133600"/>
          </a:xfrm>
          <a:solidFill>
            <a:srgbClr val="000000"/>
          </a:solidFill>
        </p:spPr>
        <p:txBody>
          <a:bodyPr/>
          <a:lstStyle/>
          <a:p>
            <a:pPr eaLnBrk="1" hangingPunct="1"/>
            <a:r>
              <a:rPr lang="en-US" sz="4000" b="1">
                <a:solidFill>
                  <a:schemeClr val="bg1"/>
                </a:solidFill>
                <a:latin typeface="Arial" charset="0"/>
                <a:ea typeface="ＭＳ Ｐゴシック" charset="0"/>
              </a:rPr>
              <a:t>The Tabernacle &amp; Courtyard</a:t>
            </a:r>
          </a:p>
        </p:txBody>
      </p:sp>
      <p:sp>
        <p:nvSpPr>
          <p:cNvPr id="4" name="Rectangle 3"/>
          <p:cNvSpPr txBox="1">
            <a:spLocks noChangeArrowheads="1"/>
          </p:cNvSpPr>
          <p:nvPr/>
        </p:nvSpPr>
        <p:spPr bwMode="auto">
          <a:xfrm>
            <a:off x="3124200" y="3733800"/>
            <a:ext cx="1371600" cy="533400"/>
          </a:xfrm>
          <a:prstGeom prst="rect">
            <a:avLst/>
          </a:prstGeom>
          <a:solidFill>
            <a:srgbClr val="000000"/>
          </a:solidFill>
          <a:ln w="9525">
            <a:noFill/>
            <a:miter lim="800000"/>
            <a:headEnd/>
            <a:tailEnd/>
          </a:ln>
        </p:spPr>
        <p:txBody>
          <a:bodyPr anchor="ctr"/>
          <a:lstStyle/>
          <a:p>
            <a:pPr algn="ctr">
              <a:defRPr/>
            </a:pPr>
            <a:r>
              <a:rPr lang="en-US" b="1" kern="0" dirty="0">
                <a:solidFill>
                  <a:srgbClr val="FFFFFF"/>
                </a:solidFill>
                <a:latin typeface="Arial"/>
                <a:ea typeface="ＭＳ Ｐゴシック" charset="-128"/>
                <a:cs typeface="Arial"/>
              </a:rPr>
              <a:t>Court</a:t>
            </a:r>
          </a:p>
        </p:txBody>
      </p:sp>
      <p:sp>
        <p:nvSpPr>
          <p:cNvPr id="5" name="Rectangle 3"/>
          <p:cNvSpPr txBox="1">
            <a:spLocks noChangeArrowheads="1"/>
          </p:cNvSpPr>
          <p:nvPr/>
        </p:nvSpPr>
        <p:spPr bwMode="auto">
          <a:xfrm>
            <a:off x="457200" y="76200"/>
            <a:ext cx="2057400" cy="533400"/>
          </a:xfrm>
          <a:prstGeom prst="rect">
            <a:avLst/>
          </a:prstGeom>
          <a:solidFill>
            <a:srgbClr val="000000"/>
          </a:solidFill>
          <a:ln w="9525">
            <a:noFill/>
            <a:miter lim="800000"/>
            <a:headEnd/>
            <a:tailEnd/>
          </a:ln>
        </p:spPr>
        <p:txBody>
          <a:bodyPr anchor="ctr"/>
          <a:lstStyle/>
          <a:p>
            <a:pPr algn="ctr">
              <a:defRPr/>
            </a:pPr>
            <a:r>
              <a:rPr lang="en-US" b="1" kern="0" dirty="0">
                <a:solidFill>
                  <a:srgbClr val="FFFFFF"/>
                </a:solidFill>
                <a:latin typeface="Arial"/>
                <a:ea typeface="ＭＳ Ｐゴシック" charset="-128"/>
                <a:cs typeface="Arial"/>
              </a:rPr>
              <a:t>Tabernacle</a:t>
            </a:r>
          </a:p>
        </p:txBody>
      </p:sp>
      <p:sp>
        <p:nvSpPr>
          <p:cNvPr id="6" name="Rectangle 3"/>
          <p:cNvSpPr txBox="1">
            <a:spLocks noChangeArrowheads="1"/>
          </p:cNvSpPr>
          <p:nvPr/>
        </p:nvSpPr>
        <p:spPr bwMode="auto">
          <a:xfrm>
            <a:off x="4876800" y="533400"/>
            <a:ext cx="1371600" cy="533400"/>
          </a:xfrm>
          <a:prstGeom prst="rect">
            <a:avLst/>
          </a:prstGeom>
          <a:solidFill>
            <a:srgbClr val="000000"/>
          </a:solidFill>
          <a:ln w="9525">
            <a:noFill/>
            <a:miter lim="800000"/>
            <a:headEnd/>
            <a:tailEnd/>
          </a:ln>
        </p:spPr>
        <p:txBody>
          <a:bodyPr anchor="ctr"/>
          <a:lstStyle/>
          <a:p>
            <a:pPr algn="ctr">
              <a:defRPr/>
            </a:pPr>
            <a:r>
              <a:rPr lang="en-US" b="1" kern="0" dirty="0">
                <a:solidFill>
                  <a:srgbClr val="FFFFFF"/>
                </a:solidFill>
                <a:latin typeface="Arial"/>
                <a:ea typeface="ＭＳ Ｐゴシック" charset="-128"/>
                <a:cs typeface="Arial"/>
              </a:rPr>
              <a:t>Pillars</a:t>
            </a:r>
          </a:p>
        </p:txBody>
      </p:sp>
      <p:sp>
        <p:nvSpPr>
          <p:cNvPr id="201734" name="Rectangle 3"/>
          <p:cNvSpPr txBox="1">
            <a:spLocks noChangeArrowheads="1"/>
          </p:cNvSpPr>
          <p:nvPr/>
        </p:nvSpPr>
        <p:spPr bwMode="auto">
          <a:xfrm>
            <a:off x="5638800" y="1295400"/>
            <a:ext cx="3048000" cy="533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r>
              <a:rPr lang="en-US" sz="2400" b="1" dirty="0">
                <a:solidFill>
                  <a:srgbClr val="FFFFFF"/>
                </a:solidFill>
                <a:latin typeface="Arial" charset="0"/>
              </a:rPr>
              <a:t>Linen </a:t>
            </a:r>
            <a:r>
              <a:rPr lang="ru-RU" altLang="ja-JP" sz="2400" b="1" dirty="0" smtClean="0">
                <a:solidFill>
                  <a:srgbClr val="FFFFFF"/>
                </a:solidFill>
                <a:latin typeface="Arial" charset="0"/>
              </a:rPr>
              <a:t>"</a:t>
            </a:r>
            <a:r>
              <a:rPr lang="en-US" altLang="ja-JP" sz="2400" b="1" dirty="0" smtClean="0">
                <a:solidFill>
                  <a:srgbClr val="FFFFFF"/>
                </a:solidFill>
                <a:latin typeface="Arial" charset="0"/>
              </a:rPr>
              <a:t>Hangings</a:t>
            </a:r>
            <a:r>
              <a:rPr lang="ru-RU" altLang="ja-JP" sz="2400" b="1" dirty="0" smtClean="0">
                <a:solidFill>
                  <a:srgbClr val="FFFFFF"/>
                </a:solidFill>
                <a:latin typeface="Arial" charset="0"/>
              </a:rPr>
              <a:t>"</a:t>
            </a:r>
            <a:endParaRPr lang="en-US" sz="2400" b="1" dirty="0">
              <a:solidFill>
                <a:srgbClr val="FFFFFF"/>
              </a:solidFill>
              <a:latin typeface="Arial" charset="0"/>
            </a:endParaRPr>
          </a:p>
        </p:txBody>
      </p:sp>
      <p:sp>
        <p:nvSpPr>
          <p:cNvPr id="8" name="Rectangle 3"/>
          <p:cNvSpPr txBox="1">
            <a:spLocks noChangeArrowheads="1"/>
          </p:cNvSpPr>
          <p:nvPr/>
        </p:nvSpPr>
        <p:spPr bwMode="auto">
          <a:xfrm>
            <a:off x="5105400" y="2895600"/>
            <a:ext cx="3048000" cy="685800"/>
          </a:xfrm>
          <a:prstGeom prst="rect">
            <a:avLst/>
          </a:prstGeom>
          <a:solidFill>
            <a:srgbClr val="000000"/>
          </a:solidFill>
          <a:ln w="9525">
            <a:noFill/>
            <a:miter lim="800000"/>
            <a:headEnd/>
            <a:tailEnd/>
          </a:ln>
        </p:spPr>
        <p:txBody>
          <a:bodyPr anchor="ctr"/>
          <a:lstStyle/>
          <a:p>
            <a:pPr algn="ctr">
              <a:defRPr/>
            </a:pPr>
            <a:r>
              <a:rPr lang="en-US" b="1" kern="0" dirty="0">
                <a:solidFill>
                  <a:srgbClr val="FFFFFF"/>
                </a:solidFill>
                <a:latin typeface="Arial"/>
                <a:ea typeface="ＭＳ Ｐゴシック" charset="-128"/>
                <a:cs typeface="Arial"/>
              </a:rPr>
              <a:t>Altar of Burnt Offering</a:t>
            </a:r>
          </a:p>
        </p:txBody>
      </p:sp>
      <p:sp>
        <p:nvSpPr>
          <p:cNvPr id="9" name="Rectangle 3"/>
          <p:cNvSpPr txBox="1">
            <a:spLocks noChangeArrowheads="1"/>
          </p:cNvSpPr>
          <p:nvPr/>
        </p:nvSpPr>
        <p:spPr bwMode="auto">
          <a:xfrm>
            <a:off x="4343400" y="2286000"/>
            <a:ext cx="1371600" cy="533400"/>
          </a:xfrm>
          <a:prstGeom prst="rect">
            <a:avLst/>
          </a:prstGeom>
          <a:solidFill>
            <a:srgbClr val="000000"/>
          </a:solidFill>
          <a:ln w="9525">
            <a:noFill/>
            <a:miter lim="800000"/>
            <a:headEnd/>
            <a:tailEnd/>
          </a:ln>
        </p:spPr>
        <p:txBody>
          <a:bodyPr anchor="ctr"/>
          <a:lstStyle/>
          <a:p>
            <a:pPr algn="ctr">
              <a:defRPr/>
            </a:pPr>
            <a:r>
              <a:rPr lang="en-US" b="1" kern="0" dirty="0">
                <a:solidFill>
                  <a:srgbClr val="FFFFFF"/>
                </a:solidFill>
                <a:latin typeface="Arial"/>
                <a:ea typeface="ＭＳ Ｐゴシック" charset="-128"/>
                <a:cs typeface="Arial"/>
              </a:rPr>
              <a:t>Laver</a:t>
            </a:r>
          </a:p>
        </p:txBody>
      </p:sp>
      <p:sp>
        <p:nvSpPr>
          <p:cNvPr id="10" name="Rectangle 3"/>
          <p:cNvSpPr txBox="1">
            <a:spLocks noChangeArrowheads="1"/>
          </p:cNvSpPr>
          <p:nvPr/>
        </p:nvSpPr>
        <p:spPr bwMode="auto">
          <a:xfrm>
            <a:off x="6553200" y="5562600"/>
            <a:ext cx="1371600" cy="533400"/>
          </a:xfrm>
          <a:prstGeom prst="rect">
            <a:avLst/>
          </a:prstGeom>
          <a:solidFill>
            <a:srgbClr val="000000"/>
          </a:solidFill>
          <a:ln w="9525">
            <a:noFill/>
            <a:miter lim="800000"/>
            <a:headEnd/>
            <a:tailEnd/>
          </a:ln>
        </p:spPr>
        <p:txBody>
          <a:bodyPr anchor="ctr"/>
          <a:lstStyle/>
          <a:p>
            <a:pPr algn="ctr">
              <a:defRPr/>
            </a:pPr>
            <a:r>
              <a:rPr lang="en-US" b="1" kern="0" dirty="0">
                <a:solidFill>
                  <a:srgbClr val="FFFFFF"/>
                </a:solidFill>
                <a:latin typeface="Arial"/>
                <a:ea typeface="ＭＳ Ｐゴシック" charset="-128"/>
                <a:cs typeface="Arial"/>
              </a:rPr>
              <a:t>Gate</a:t>
            </a:r>
          </a:p>
        </p:txBody>
      </p:sp>
    </p:spTree>
    <p:extLst>
      <p:ext uri="{BB962C8B-B14F-4D97-AF65-F5344CB8AC3E}">
        <p14:creationId xmlns:p14="http://schemas.microsoft.com/office/powerpoint/2010/main" val="3464140961"/>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2" descr="diag1"/>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43" name="Text Box 3"/>
          <p:cNvSpPr txBox="1">
            <a:spLocks noChangeArrowheads="1"/>
          </p:cNvSpPr>
          <p:nvPr/>
        </p:nvSpPr>
        <p:spPr bwMode="auto">
          <a:xfrm>
            <a:off x="533400" y="1882775"/>
            <a:ext cx="8610600" cy="3970338"/>
          </a:xfrm>
          <a:prstGeom prst="rect">
            <a:avLst/>
          </a:prstGeom>
          <a:noFill/>
          <a:ln w="9525">
            <a:noFill/>
            <a:miter lim="800000"/>
            <a:headEnd/>
            <a:tailEnd/>
          </a:ln>
          <a:effectLst/>
        </p:spPr>
        <p:txBody>
          <a:bodyPr>
            <a:spAutoFit/>
          </a:bodyPr>
          <a:lstStyle>
            <a:lvl1pPr marL="461963" indent="-461963">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spcBef>
                <a:spcPct val="50000"/>
              </a:spcBef>
              <a:buFontTx/>
              <a:buAutoNum type="arabicPeriod"/>
              <a:defRPr/>
            </a:pPr>
            <a:r>
              <a:rPr lang="en-US" sz="3600" b="1" dirty="0" smtClean="0">
                <a:solidFill>
                  <a:srgbClr val="FFFFFF"/>
                </a:solidFill>
                <a:effectLst>
                  <a:outerShdw blurRad="50800" dist="38100" dir="2700000" algn="tl" rotWithShape="0">
                    <a:srgbClr val="000000"/>
                  </a:outerShdw>
                </a:effectLst>
                <a:latin typeface="Arial"/>
                <a:cs typeface="Arial"/>
              </a:rPr>
              <a:t> The worshipper presents his offering </a:t>
            </a:r>
          </a:p>
          <a:p>
            <a:pPr>
              <a:spcBef>
                <a:spcPct val="50000"/>
              </a:spcBef>
              <a:buFontTx/>
              <a:buAutoNum type="arabicPeriod"/>
              <a:defRPr/>
            </a:pPr>
            <a:r>
              <a:rPr lang="en-US" sz="3600" b="1" dirty="0" smtClean="0">
                <a:solidFill>
                  <a:srgbClr val="FFFFFF"/>
                </a:solidFill>
                <a:effectLst>
                  <a:outerShdw blurRad="50800" dist="38100" dir="2700000" algn="tl" rotWithShape="0">
                    <a:srgbClr val="000000"/>
                  </a:outerShdw>
                </a:effectLst>
                <a:latin typeface="Arial"/>
                <a:cs typeface="Arial"/>
              </a:rPr>
              <a:t> He lays his hand(s) upon the victim,  and possibly confesses his sin. </a:t>
            </a:r>
          </a:p>
          <a:p>
            <a:pPr>
              <a:spcBef>
                <a:spcPct val="50000"/>
              </a:spcBef>
              <a:defRPr/>
            </a:pPr>
            <a:r>
              <a:rPr lang="en-US" sz="3600" b="1" dirty="0" smtClean="0">
                <a:solidFill>
                  <a:srgbClr val="FFFFFF"/>
                </a:solidFill>
                <a:effectLst>
                  <a:outerShdw blurRad="50800" dist="38100" dir="2700000" algn="tl" rotWithShape="0">
                    <a:srgbClr val="000000"/>
                  </a:outerShdw>
                </a:effectLst>
                <a:latin typeface="Arial"/>
                <a:cs typeface="Arial"/>
              </a:rPr>
              <a:t>3. The worshipper slaughters the offering.</a:t>
            </a:r>
          </a:p>
        </p:txBody>
      </p:sp>
      <p:sp>
        <p:nvSpPr>
          <p:cNvPr id="778244" name="Text Box 4"/>
          <p:cNvSpPr txBox="1">
            <a:spLocks noChangeArrowheads="1"/>
          </p:cNvSpPr>
          <p:nvPr/>
        </p:nvSpPr>
        <p:spPr bwMode="auto">
          <a:xfrm>
            <a:off x="2124075" y="6248400"/>
            <a:ext cx="7019925"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dirty="0">
                <a:solidFill>
                  <a:srgbClr val="FFFFFF"/>
                </a:solidFill>
                <a:latin typeface="Arial"/>
                <a:ea typeface="Times New Roman" pitchFamily="-111" charset="0"/>
                <a:cs typeface="Arial"/>
              </a:rPr>
              <a:t>R. T. Beckwith, </a:t>
            </a:r>
            <a:r>
              <a:rPr lang="en-US" b="1" i="1" dirty="0">
                <a:solidFill>
                  <a:srgbClr val="FFFFFF"/>
                </a:solidFill>
                <a:latin typeface="Arial"/>
                <a:ea typeface="Times New Roman" pitchFamily="-111" charset="0"/>
                <a:cs typeface="Arial"/>
              </a:rPr>
              <a:t>New Bible Dictionary</a:t>
            </a:r>
            <a:r>
              <a:rPr lang="en-US" b="1" dirty="0">
                <a:solidFill>
                  <a:srgbClr val="FFFFFF"/>
                </a:solidFill>
                <a:latin typeface="Arial"/>
                <a:ea typeface="Times New Roman" pitchFamily="-111" charset="0"/>
                <a:cs typeface="Arial"/>
              </a:rPr>
              <a:t>, 1962</a:t>
            </a:r>
          </a:p>
        </p:txBody>
      </p:sp>
      <p:sp>
        <p:nvSpPr>
          <p:cNvPr id="778245" name="Text Box 5"/>
          <p:cNvSpPr txBox="1">
            <a:spLocks noChangeArrowheads="1"/>
          </p:cNvSpPr>
          <p:nvPr/>
        </p:nvSpPr>
        <p:spPr bwMode="auto">
          <a:xfrm>
            <a:off x="8299450" y="76200"/>
            <a:ext cx="692150" cy="457200"/>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wrap="none">
            <a:spAutoFit/>
          </a:bodyPr>
          <a:lstStyle/>
          <a:p>
            <a:pPr eaLnBrk="0" hangingPunct="0">
              <a:defRPr/>
            </a:pPr>
            <a:r>
              <a:rPr lang="en-US" b="1">
                <a:solidFill>
                  <a:srgbClr val="FFFFFF"/>
                </a:solidFill>
                <a:latin typeface="Arial"/>
                <a:ea typeface="Times New Roman" pitchFamily="-111" charset="0"/>
                <a:cs typeface="Arial"/>
              </a:rPr>
              <a:t>128</a:t>
            </a:r>
          </a:p>
        </p:txBody>
      </p:sp>
      <p:sp>
        <p:nvSpPr>
          <p:cNvPr id="778246" name="Rectangle 6"/>
          <p:cNvSpPr>
            <a:spLocks noGrp="1" noChangeArrowheads="1"/>
          </p:cNvSpPr>
          <p:nvPr>
            <p:ph type="title" idx="4294967295"/>
          </p:nvPr>
        </p:nvSpPr>
        <p:spPr>
          <a:xfrm>
            <a:off x="685800" y="381000"/>
            <a:ext cx="77724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a:solidFill>
                  <a:schemeClr val="bg1"/>
                </a:solidFill>
              </a:rPr>
              <a:t>Offering Rituals in Lev. 1–5</a:t>
            </a:r>
          </a:p>
        </p:txBody>
      </p:sp>
    </p:spTree>
    <p:extLst>
      <p:ext uri="{BB962C8B-B14F-4D97-AF65-F5344CB8AC3E}">
        <p14:creationId xmlns:p14="http://schemas.microsoft.com/office/powerpoint/2010/main" val="3891487333"/>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iterate type="lt">
                                    <p:tmPct val="100000"/>
                                  </p:iterate>
                                  <p:childTnLst>
                                    <p:set>
                                      <p:cBhvr>
                                        <p:cTn id="6" dur="1" fill="hold">
                                          <p:stCondLst>
                                            <p:cond delay="0"/>
                                          </p:stCondLst>
                                        </p:cTn>
                                        <p:tgtEl>
                                          <p:spTgt spid="778243"/>
                                        </p:tgtEl>
                                        <p:attrNameLst>
                                          <p:attrName>style.visibility</p:attrName>
                                        </p:attrNameLst>
                                      </p:cBhvr>
                                      <p:to>
                                        <p:strVal val="visible"/>
                                      </p:to>
                                    </p:set>
                                    <p:animEffect transition="in" filter="dissolve">
                                      <p:cBhvr>
                                        <p:cTn id="7" dur="75"/>
                                        <p:tgtEl>
                                          <p:spTgt spid="778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43"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2" descr="diag1"/>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0291" name="Text Box 3"/>
          <p:cNvSpPr txBox="1">
            <a:spLocks noChangeArrowheads="1"/>
          </p:cNvSpPr>
          <p:nvPr/>
        </p:nvSpPr>
        <p:spPr bwMode="auto">
          <a:xfrm>
            <a:off x="533400" y="1773238"/>
            <a:ext cx="7924800" cy="39703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461963" indent="-461963">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eaLnBrk="0" hangingPunct="0">
              <a:defRPr/>
            </a:pPr>
            <a:r>
              <a:rPr lang="en-US" sz="3600" b="1" dirty="0" smtClean="0">
                <a:solidFill>
                  <a:srgbClr val="FFFFFF"/>
                </a:solidFill>
                <a:latin typeface="Arial"/>
                <a:cs typeface="Arial"/>
              </a:rPr>
              <a:t>4. The priest collects the blood in a basin and dashes it against the NE and SW corners of the altar in such a way that all four sides are spattered. The remainder of the blood is then poured out at the base of the altar.</a:t>
            </a:r>
          </a:p>
        </p:txBody>
      </p:sp>
      <p:sp>
        <p:nvSpPr>
          <p:cNvPr id="780293" name="Text Box 5"/>
          <p:cNvSpPr txBox="1">
            <a:spLocks noChangeArrowheads="1"/>
          </p:cNvSpPr>
          <p:nvPr/>
        </p:nvSpPr>
        <p:spPr bwMode="auto">
          <a:xfrm>
            <a:off x="8299450" y="76200"/>
            <a:ext cx="692150" cy="457200"/>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wrap="none">
            <a:spAutoFit/>
          </a:bodyPr>
          <a:lstStyle/>
          <a:p>
            <a:pPr eaLnBrk="0" hangingPunct="0">
              <a:defRPr/>
            </a:pPr>
            <a:r>
              <a:rPr lang="en-US" b="1">
                <a:solidFill>
                  <a:srgbClr val="FFFFFF"/>
                </a:solidFill>
                <a:latin typeface="Arial"/>
                <a:ea typeface="Times New Roman" pitchFamily="-111" charset="0"/>
                <a:cs typeface="Arial"/>
              </a:rPr>
              <a:t>128</a:t>
            </a:r>
          </a:p>
        </p:txBody>
      </p:sp>
      <p:sp>
        <p:nvSpPr>
          <p:cNvPr id="780294" name="Rectangle 6"/>
          <p:cNvSpPr>
            <a:spLocks noGrp="1" noChangeArrowheads="1"/>
          </p:cNvSpPr>
          <p:nvPr>
            <p:ph type="title" idx="4294967295"/>
          </p:nvPr>
        </p:nvSpPr>
        <p:spPr>
          <a:xfrm>
            <a:off x="685800" y="304800"/>
            <a:ext cx="7772400" cy="762000"/>
          </a:xfrm>
          <a:effectLst>
            <a:outerShdw blurRad="63500" dist="35921" dir="2700000" algn="ctr" rotWithShape="0">
              <a:schemeClr val="tx1">
                <a:alpha val="74998"/>
              </a:schemeClr>
            </a:outerShdw>
          </a:effectLst>
        </p:spPr>
        <p:txBody>
          <a:bodyPr/>
          <a:lstStyle/>
          <a:p>
            <a:pPr eaLnBrk="1" hangingPunct="1">
              <a:defRPr/>
            </a:pPr>
            <a:r>
              <a:rPr lang="en-US" sz="4000" b="1">
                <a:solidFill>
                  <a:schemeClr val="bg1"/>
                </a:solidFill>
                <a:ea typeface="ＭＳ Ｐゴシック" charset="0"/>
              </a:rPr>
              <a:t>Offering Rituals in Lev. 1–5</a:t>
            </a:r>
            <a:endParaRPr lang="en-US">
              <a:ea typeface="ＭＳ Ｐゴシック" charset="0"/>
            </a:endParaRPr>
          </a:p>
        </p:txBody>
      </p:sp>
      <p:sp>
        <p:nvSpPr>
          <p:cNvPr id="7" name="Text Box 4"/>
          <p:cNvSpPr txBox="1">
            <a:spLocks noChangeArrowheads="1"/>
          </p:cNvSpPr>
          <p:nvPr/>
        </p:nvSpPr>
        <p:spPr bwMode="auto">
          <a:xfrm>
            <a:off x="2124075" y="6248400"/>
            <a:ext cx="7019925"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dirty="0">
                <a:solidFill>
                  <a:srgbClr val="FFFFFF"/>
                </a:solidFill>
                <a:latin typeface="Arial"/>
                <a:ea typeface="Times New Roman" pitchFamily="-111" charset="0"/>
                <a:cs typeface="Arial"/>
              </a:rPr>
              <a:t>R. T. Beckwith, </a:t>
            </a:r>
            <a:r>
              <a:rPr lang="en-US" b="1" i="1" dirty="0">
                <a:solidFill>
                  <a:srgbClr val="FFFFFF"/>
                </a:solidFill>
                <a:latin typeface="Arial"/>
                <a:ea typeface="Times New Roman" pitchFamily="-111" charset="0"/>
                <a:cs typeface="Arial"/>
              </a:rPr>
              <a:t>New Bible Dictionary</a:t>
            </a:r>
            <a:r>
              <a:rPr lang="en-US" b="1" dirty="0">
                <a:solidFill>
                  <a:srgbClr val="FFFFFF"/>
                </a:solidFill>
                <a:latin typeface="Arial"/>
                <a:ea typeface="Times New Roman" pitchFamily="-111" charset="0"/>
                <a:cs typeface="Arial"/>
              </a:rPr>
              <a:t>, 1962</a:t>
            </a:r>
          </a:p>
        </p:txBody>
      </p:sp>
    </p:spTree>
    <p:extLst>
      <p:ext uri="{BB962C8B-B14F-4D97-AF65-F5344CB8AC3E}">
        <p14:creationId xmlns:p14="http://schemas.microsoft.com/office/powerpoint/2010/main" val="487326970"/>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2" descr="diag1"/>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2339" name="Text Box 3"/>
          <p:cNvSpPr txBox="1">
            <a:spLocks noChangeArrowheads="1"/>
          </p:cNvSpPr>
          <p:nvPr/>
        </p:nvSpPr>
        <p:spPr bwMode="auto">
          <a:xfrm>
            <a:off x="533400" y="1557338"/>
            <a:ext cx="8610600" cy="4278312"/>
          </a:xfrm>
          <a:prstGeom prst="rect">
            <a:avLst/>
          </a:prstGeom>
          <a:noFill/>
          <a:ln w="9525">
            <a:noFill/>
            <a:miter lim="800000"/>
            <a:headEnd/>
            <a:tailEnd/>
          </a:ln>
          <a:effectLst/>
        </p:spPr>
        <p:txBody>
          <a:bodyPr>
            <a:spAutoFit/>
          </a:bodyPr>
          <a:lstStyle/>
          <a:p>
            <a:pPr marL="461963" indent="-461963" eaLnBrk="0" hangingPunct="0">
              <a:defRPr/>
            </a:pPr>
            <a:r>
              <a:rPr lang="en-US" sz="3600" b="1" dirty="0">
                <a:solidFill>
                  <a:srgbClr val="FFFFFF"/>
                </a:solidFill>
                <a:effectLst>
                  <a:outerShdw blurRad="50800" dist="63500" dir="2700000" algn="tl" rotWithShape="0">
                    <a:srgbClr val="000000">
                      <a:alpha val="97000"/>
                    </a:srgbClr>
                  </a:outerShdw>
                </a:effectLst>
                <a:latin typeface="Arial"/>
                <a:ea typeface="Times New Roman" pitchFamily="-111" charset="0"/>
                <a:cs typeface="Arial"/>
              </a:rPr>
              <a:t>5. A portion of the sacrifice is burned.  </a:t>
            </a:r>
          </a:p>
          <a:p>
            <a:pPr marL="461963" indent="-461963" eaLnBrk="0" hangingPunct="0">
              <a:defRPr/>
            </a:pPr>
            <a:endParaRPr lang="en-US" sz="2000" b="1" dirty="0">
              <a:solidFill>
                <a:srgbClr val="FFFFFF"/>
              </a:solidFill>
              <a:effectLst>
                <a:outerShdw blurRad="50800" dist="63500" dir="2700000" algn="tl" rotWithShape="0">
                  <a:srgbClr val="000000">
                    <a:alpha val="97000"/>
                  </a:srgbClr>
                </a:outerShdw>
              </a:effectLst>
              <a:latin typeface="Arial"/>
              <a:ea typeface="Times New Roman" pitchFamily="-111" charset="0"/>
              <a:cs typeface="Arial"/>
            </a:endParaRPr>
          </a:p>
          <a:p>
            <a:pPr marL="461963" indent="-461963" eaLnBrk="0" hangingPunct="0">
              <a:defRPr/>
            </a:pPr>
            <a:r>
              <a:rPr lang="en-US" sz="3600" b="1" dirty="0">
                <a:solidFill>
                  <a:srgbClr val="FFFFFF"/>
                </a:solidFill>
                <a:effectLst>
                  <a:outerShdw blurRad="50800" dist="63500" dir="2700000" algn="tl" rotWithShape="0">
                    <a:srgbClr val="000000">
                      <a:alpha val="97000"/>
                    </a:srgbClr>
                  </a:outerShdw>
                </a:effectLst>
                <a:latin typeface="Arial"/>
                <a:ea typeface="Times New Roman" pitchFamily="-111" charset="0"/>
                <a:cs typeface="Arial"/>
              </a:rPr>
              <a:t>6. Any remaining portions of the sacrifice were eaten in a sacrificial meal, either by the priests and worshippers (fellowship-offering), or by the priests and their families, or by the priests alone. </a:t>
            </a:r>
          </a:p>
        </p:txBody>
      </p:sp>
      <p:sp>
        <p:nvSpPr>
          <p:cNvPr id="782341" name="Text Box 5"/>
          <p:cNvSpPr txBox="1">
            <a:spLocks noChangeArrowheads="1"/>
          </p:cNvSpPr>
          <p:nvPr/>
        </p:nvSpPr>
        <p:spPr bwMode="auto">
          <a:xfrm>
            <a:off x="8299450" y="76200"/>
            <a:ext cx="692150" cy="457200"/>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wrap="none">
            <a:spAutoFit/>
          </a:bodyPr>
          <a:lstStyle/>
          <a:p>
            <a:pPr eaLnBrk="0" hangingPunct="0">
              <a:defRPr/>
            </a:pPr>
            <a:r>
              <a:rPr lang="en-US" b="1">
                <a:solidFill>
                  <a:srgbClr val="FFFFFF"/>
                </a:solidFill>
                <a:latin typeface="Arial"/>
                <a:ea typeface="Times New Roman" pitchFamily="-111" charset="0"/>
                <a:cs typeface="Arial"/>
              </a:rPr>
              <a:t>128</a:t>
            </a:r>
          </a:p>
        </p:txBody>
      </p:sp>
      <p:sp>
        <p:nvSpPr>
          <p:cNvPr id="782342" name="Rectangle 6"/>
          <p:cNvSpPr>
            <a:spLocks noGrp="1" noChangeArrowheads="1"/>
          </p:cNvSpPr>
          <p:nvPr>
            <p:ph type="title" idx="4294967295"/>
          </p:nvPr>
        </p:nvSpPr>
        <p:spPr>
          <a:xfrm>
            <a:off x="685800" y="304800"/>
            <a:ext cx="7772400" cy="685800"/>
          </a:xfrm>
          <a:effectLst>
            <a:outerShdw blurRad="63500" dist="35921" dir="2700000" algn="ctr" rotWithShape="0">
              <a:schemeClr val="tx1">
                <a:alpha val="74998"/>
              </a:schemeClr>
            </a:outerShdw>
          </a:effectLst>
        </p:spPr>
        <p:txBody>
          <a:bodyPr/>
          <a:lstStyle/>
          <a:p>
            <a:pPr eaLnBrk="1" hangingPunct="1">
              <a:defRPr/>
            </a:pPr>
            <a:r>
              <a:rPr lang="en-US" sz="4000" b="1">
                <a:solidFill>
                  <a:schemeClr val="bg1"/>
                </a:solidFill>
                <a:ea typeface="ＭＳ Ｐゴシック" charset="0"/>
              </a:rPr>
              <a:t>Offering Rituals in Lev. 1–5</a:t>
            </a:r>
            <a:endParaRPr lang="en-US">
              <a:ea typeface="ＭＳ Ｐゴシック" charset="0"/>
            </a:endParaRPr>
          </a:p>
        </p:txBody>
      </p:sp>
      <p:sp>
        <p:nvSpPr>
          <p:cNvPr id="7" name="Text Box 4"/>
          <p:cNvSpPr txBox="1">
            <a:spLocks noChangeArrowheads="1"/>
          </p:cNvSpPr>
          <p:nvPr/>
        </p:nvSpPr>
        <p:spPr bwMode="auto">
          <a:xfrm>
            <a:off x="2124075" y="6248400"/>
            <a:ext cx="7019925"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dirty="0">
                <a:solidFill>
                  <a:srgbClr val="FFFFFF"/>
                </a:solidFill>
                <a:latin typeface="Arial"/>
                <a:ea typeface="Times New Roman" pitchFamily="-111" charset="0"/>
                <a:cs typeface="Arial"/>
              </a:rPr>
              <a:t>R. T. Beckwith, </a:t>
            </a:r>
            <a:r>
              <a:rPr lang="en-US" b="1" i="1" dirty="0">
                <a:solidFill>
                  <a:srgbClr val="FFFFFF"/>
                </a:solidFill>
                <a:latin typeface="Arial"/>
                <a:ea typeface="Times New Roman" pitchFamily="-111" charset="0"/>
                <a:cs typeface="Arial"/>
              </a:rPr>
              <a:t>New Bible Dictionary</a:t>
            </a:r>
            <a:r>
              <a:rPr lang="en-US" b="1" dirty="0">
                <a:solidFill>
                  <a:srgbClr val="FFFFFF"/>
                </a:solidFill>
                <a:latin typeface="Arial"/>
                <a:ea typeface="Times New Roman" pitchFamily="-111" charset="0"/>
                <a:cs typeface="Arial"/>
              </a:rPr>
              <a:t>, 1962</a:t>
            </a:r>
          </a:p>
        </p:txBody>
      </p:sp>
    </p:spTree>
    <p:extLst>
      <p:ext uri="{BB962C8B-B14F-4D97-AF65-F5344CB8AC3E}">
        <p14:creationId xmlns:p14="http://schemas.microsoft.com/office/powerpoint/2010/main" val="2225485172"/>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82339">
                                            <p:txEl>
                                              <p:pRg st="0" end="0"/>
                                            </p:txEl>
                                          </p:spTgt>
                                        </p:tgtEl>
                                        <p:attrNameLst>
                                          <p:attrName>style.visibility</p:attrName>
                                        </p:attrNameLst>
                                      </p:cBhvr>
                                      <p:to>
                                        <p:strVal val="visible"/>
                                      </p:to>
                                    </p:set>
                                    <p:animEffect transition="in" filter="dissolve">
                                      <p:cBhvr>
                                        <p:cTn id="7" dur="500"/>
                                        <p:tgtEl>
                                          <p:spTgt spid="782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82339">
                                            <p:txEl>
                                              <p:pRg st="2" end="2"/>
                                            </p:txEl>
                                          </p:spTgt>
                                        </p:tgtEl>
                                        <p:attrNameLst>
                                          <p:attrName>style.visibility</p:attrName>
                                        </p:attrNameLst>
                                      </p:cBhvr>
                                      <p:to>
                                        <p:strVal val="visible"/>
                                      </p:to>
                                    </p:set>
                                    <p:animEffect transition="in" filter="dissolve">
                                      <p:cBhvr>
                                        <p:cTn id="12" dur="500"/>
                                        <p:tgtEl>
                                          <p:spTgt spid="7823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2339"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2" descr="diag1"/>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26988"/>
            <a:ext cx="9144000" cy="705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4147" name="Text Box 3"/>
          <p:cNvSpPr txBox="1">
            <a:spLocks noChangeArrowheads="1"/>
          </p:cNvSpPr>
          <p:nvPr/>
        </p:nvSpPr>
        <p:spPr bwMode="auto">
          <a:xfrm>
            <a:off x="395288" y="1273175"/>
            <a:ext cx="7924800" cy="3937000"/>
          </a:xfrm>
          <a:prstGeom prst="rect">
            <a:avLst/>
          </a:prstGeom>
          <a:noFill/>
          <a:ln w="9525">
            <a:noFill/>
            <a:miter lim="800000"/>
            <a:headEnd/>
            <a:tailEnd/>
          </a:ln>
          <a:effectLst/>
        </p:spPr>
        <p:txBody>
          <a:bodyPr>
            <a:spAutoFit/>
          </a:bodyPr>
          <a:lstStyle/>
          <a:p>
            <a:pPr marL="461963" indent="-461963">
              <a:spcBef>
                <a:spcPct val="50000"/>
              </a:spcBef>
              <a:buFont typeface="Times" pitchFamily="-111" charset="0"/>
              <a:buNone/>
              <a:defRPr/>
            </a:pPr>
            <a:r>
              <a:rPr lang="en-US" sz="3600" b="1" dirty="0">
                <a:solidFill>
                  <a:srgbClr val="FFFFFF"/>
                </a:solidFill>
                <a:effectLst>
                  <a:outerShdw blurRad="50800" dist="63500" dir="2700000" algn="tl" rotWithShape="0">
                    <a:srgbClr val="000000"/>
                  </a:outerShdw>
                </a:effectLst>
                <a:latin typeface="Arial"/>
                <a:ea typeface="Times New Roman" pitchFamily="-111" charset="0"/>
                <a:cs typeface="Arial"/>
              </a:rPr>
              <a:t> Whole burnt offering  1</a:t>
            </a:r>
          </a:p>
          <a:p>
            <a:pPr marL="461963" indent="-461963">
              <a:spcBef>
                <a:spcPct val="50000"/>
              </a:spcBef>
              <a:buFont typeface="Times" pitchFamily="-111" charset="0"/>
              <a:buNone/>
              <a:defRPr/>
            </a:pPr>
            <a:r>
              <a:rPr lang="en-US" sz="3600" b="1" dirty="0">
                <a:solidFill>
                  <a:srgbClr val="FFFFFF"/>
                </a:solidFill>
                <a:effectLst>
                  <a:outerShdw blurRad="50800" dist="63500" dir="2700000" algn="tl" rotWithShape="0">
                    <a:srgbClr val="000000"/>
                  </a:outerShdw>
                </a:effectLst>
                <a:latin typeface="Arial"/>
                <a:ea typeface="Times New Roman" pitchFamily="-111" charset="0"/>
                <a:cs typeface="Arial"/>
              </a:rPr>
              <a:t> Grain/Drink offering  2</a:t>
            </a:r>
          </a:p>
          <a:p>
            <a:pPr marL="461963" indent="-461963">
              <a:spcBef>
                <a:spcPct val="50000"/>
              </a:spcBef>
              <a:buFont typeface="Times" pitchFamily="-111" charset="0"/>
              <a:buNone/>
              <a:defRPr/>
            </a:pPr>
            <a:r>
              <a:rPr lang="en-US" sz="3600" b="1" dirty="0">
                <a:solidFill>
                  <a:srgbClr val="FFFFFF"/>
                </a:solidFill>
                <a:effectLst>
                  <a:outerShdw blurRad="50800" dist="63500" dir="2700000" algn="tl" rotWithShape="0">
                    <a:srgbClr val="000000"/>
                  </a:outerShdw>
                </a:effectLst>
                <a:latin typeface="Arial"/>
                <a:ea typeface="Times New Roman" pitchFamily="-111" charset="0"/>
                <a:cs typeface="Arial"/>
              </a:rPr>
              <a:t> Fellowship offering     3</a:t>
            </a:r>
          </a:p>
          <a:p>
            <a:pPr marL="461963" indent="-461963">
              <a:spcBef>
                <a:spcPct val="50000"/>
              </a:spcBef>
              <a:buFont typeface="Times" pitchFamily="-111" charset="0"/>
              <a:buNone/>
              <a:defRPr/>
            </a:pPr>
            <a:r>
              <a:rPr lang="en-US" sz="3600" b="1" dirty="0">
                <a:solidFill>
                  <a:srgbClr val="FFFFFF"/>
                </a:solidFill>
                <a:effectLst>
                  <a:outerShdw blurRad="50800" dist="63500" dir="2700000" algn="tl" rotWithShape="0">
                    <a:srgbClr val="000000"/>
                  </a:outerShdw>
                </a:effectLst>
                <a:latin typeface="Arial"/>
                <a:ea typeface="Times New Roman" pitchFamily="-111" charset="0"/>
                <a:cs typeface="Arial"/>
              </a:rPr>
              <a:t> Sin offering       4:1-5:13</a:t>
            </a:r>
          </a:p>
          <a:p>
            <a:pPr marL="461963" indent="-461963">
              <a:spcBef>
                <a:spcPct val="50000"/>
              </a:spcBef>
              <a:buFont typeface="Times" pitchFamily="-111" charset="0"/>
              <a:buNone/>
              <a:defRPr/>
            </a:pPr>
            <a:r>
              <a:rPr lang="en-US" sz="3600" b="1" dirty="0">
                <a:solidFill>
                  <a:srgbClr val="FFFFFF"/>
                </a:solidFill>
                <a:effectLst>
                  <a:outerShdw blurRad="50800" dist="63500" dir="2700000" algn="tl" rotWithShape="0">
                    <a:srgbClr val="000000"/>
                  </a:outerShdw>
                </a:effectLst>
                <a:latin typeface="Arial"/>
                <a:ea typeface="Times New Roman" pitchFamily="-111" charset="0"/>
                <a:cs typeface="Arial"/>
              </a:rPr>
              <a:t> Guilt offering    5:14-6:7</a:t>
            </a:r>
          </a:p>
        </p:txBody>
      </p:sp>
      <p:sp>
        <p:nvSpPr>
          <p:cNvPr id="774148" name="Text Box 4"/>
          <p:cNvSpPr txBox="1">
            <a:spLocks noChangeArrowheads="1"/>
          </p:cNvSpPr>
          <p:nvPr/>
        </p:nvSpPr>
        <p:spPr bwMode="auto">
          <a:xfrm>
            <a:off x="6248400" y="1273175"/>
            <a:ext cx="2590800" cy="5584825"/>
          </a:xfrm>
          <a:prstGeom prst="rect">
            <a:avLst/>
          </a:prstGeom>
          <a:noFill/>
          <a:ln w="9525">
            <a:noFill/>
            <a:miter lim="800000"/>
            <a:headEnd/>
            <a:tailEnd/>
          </a:ln>
          <a:effectLst/>
        </p:spPr>
        <p:txBody>
          <a:bodyPr>
            <a:spAutoFit/>
          </a:bodyPr>
          <a:lstStyle>
            <a:defPPr>
              <a:defRPr lang="en-US"/>
            </a:defPPr>
            <a:lvl1pPr marL="461963" indent="-461963" algn="l" eaLnBrk="1" hangingPunct="1">
              <a:spcBef>
                <a:spcPct val="50000"/>
              </a:spcBef>
              <a:buFont typeface="Times" pitchFamily="-111" charset="0"/>
              <a:buNone/>
              <a:defRPr sz="3600" b="1">
                <a:solidFill>
                  <a:schemeClr val="bg1"/>
                </a:solidFill>
                <a:effectLst>
                  <a:outerShdw blurRad="50800" dist="63500" dir="2700000" algn="tl" rotWithShape="0">
                    <a:srgbClr val="000000"/>
                  </a:outerShdw>
                </a:effectLst>
                <a:latin typeface="Arial"/>
                <a:ea typeface="Times New Roman" pitchFamily="-111" charset="0"/>
                <a:cs typeface="Arial"/>
              </a:defRPr>
            </a:lvl1pPr>
          </a:lstStyle>
          <a:p>
            <a:pPr>
              <a:defRPr/>
            </a:pPr>
            <a:r>
              <a:rPr lang="en-US" dirty="0" smtClean="0">
                <a:solidFill>
                  <a:srgbClr val="FFFFFF"/>
                </a:solidFill>
              </a:rPr>
              <a:t>6:8-13</a:t>
            </a:r>
          </a:p>
          <a:p>
            <a:pPr>
              <a:defRPr/>
            </a:pPr>
            <a:r>
              <a:rPr lang="en-US" dirty="0" smtClean="0">
                <a:solidFill>
                  <a:srgbClr val="FFFFFF"/>
                </a:solidFill>
              </a:rPr>
              <a:t>6:14-23</a:t>
            </a:r>
          </a:p>
          <a:p>
            <a:pPr>
              <a:defRPr/>
            </a:pPr>
            <a:endParaRPr lang="en-US" dirty="0" smtClean="0">
              <a:solidFill>
                <a:srgbClr val="FFFFFF"/>
              </a:solidFill>
            </a:endParaRPr>
          </a:p>
          <a:p>
            <a:pPr>
              <a:defRPr/>
            </a:pPr>
            <a:r>
              <a:rPr lang="en-US" dirty="0" smtClean="0">
                <a:solidFill>
                  <a:srgbClr val="FFFFFF"/>
                </a:solidFill>
              </a:rPr>
              <a:t>6:24-30</a:t>
            </a:r>
          </a:p>
          <a:p>
            <a:pPr>
              <a:defRPr/>
            </a:pPr>
            <a:r>
              <a:rPr lang="en-US" dirty="0" smtClean="0">
                <a:solidFill>
                  <a:srgbClr val="FFFFFF"/>
                </a:solidFill>
              </a:rPr>
              <a:t>7:1-10</a:t>
            </a:r>
          </a:p>
          <a:p>
            <a:pPr>
              <a:defRPr/>
            </a:pPr>
            <a:endParaRPr lang="en-US" dirty="0" smtClean="0">
              <a:solidFill>
                <a:srgbClr val="FFFFFF"/>
              </a:solidFill>
            </a:endParaRPr>
          </a:p>
          <a:p>
            <a:pPr>
              <a:defRPr/>
            </a:pPr>
            <a:endParaRPr lang="en-US" dirty="0" smtClean="0">
              <a:solidFill>
                <a:srgbClr val="FFFFFF"/>
              </a:solidFill>
            </a:endParaRPr>
          </a:p>
        </p:txBody>
      </p:sp>
      <p:sp>
        <p:nvSpPr>
          <p:cNvPr id="774149" name="Text Box 5"/>
          <p:cNvSpPr txBox="1">
            <a:spLocks noChangeArrowheads="1"/>
          </p:cNvSpPr>
          <p:nvPr/>
        </p:nvSpPr>
        <p:spPr bwMode="auto">
          <a:xfrm>
            <a:off x="6248400" y="2971800"/>
            <a:ext cx="2716213"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61963" indent="-461963">
              <a:spcBef>
                <a:spcPct val="50000"/>
              </a:spcBef>
              <a:defRPr/>
            </a:pPr>
            <a:r>
              <a:rPr lang="en-US" sz="3600" b="1" dirty="0">
                <a:solidFill>
                  <a:srgbClr val="FFFFFF"/>
                </a:solidFill>
                <a:latin typeface="Arial"/>
                <a:ea typeface="Times New Roman" pitchFamily="-111" charset="0"/>
                <a:cs typeface="Arial"/>
              </a:rPr>
              <a:t>7:11-38</a:t>
            </a:r>
          </a:p>
        </p:txBody>
      </p:sp>
      <p:sp>
        <p:nvSpPr>
          <p:cNvPr id="774150" name="Text Box 6"/>
          <p:cNvSpPr txBox="1">
            <a:spLocks noChangeArrowheads="1"/>
          </p:cNvSpPr>
          <p:nvPr/>
        </p:nvSpPr>
        <p:spPr bwMode="auto">
          <a:xfrm>
            <a:off x="8299450" y="76200"/>
            <a:ext cx="692150" cy="457200"/>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wrap="none">
            <a:spAutoFit/>
          </a:bodyPr>
          <a:lstStyle/>
          <a:p>
            <a:pPr eaLnBrk="0" hangingPunct="0">
              <a:defRPr/>
            </a:pPr>
            <a:r>
              <a:rPr lang="en-US" b="1">
                <a:solidFill>
                  <a:srgbClr val="FFFFFF"/>
                </a:solidFill>
                <a:latin typeface="Arial"/>
                <a:ea typeface="Times New Roman" pitchFamily="-111" charset="0"/>
                <a:cs typeface="Arial"/>
              </a:rPr>
              <a:t>128</a:t>
            </a:r>
          </a:p>
        </p:txBody>
      </p:sp>
      <p:sp>
        <p:nvSpPr>
          <p:cNvPr id="774151" name="Oval 7"/>
          <p:cNvSpPr>
            <a:spLocks noChangeArrowheads="1"/>
          </p:cNvSpPr>
          <p:nvPr/>
        </p:nvSpPr>
        <p:spPr bwMode="auto">
          <a:xfrm>
            <a:off x="3798888" y="1066800"/>
            <a:ext cx="2209800" cy="4876800"/>
          </a:xfrm>
          <a:prstGeom prst="ellipse">
            <a:avLst/>
          </a:prstGeom>
          <a:noFill/>
          <a:ln w="76200" cap="sq">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pPr algn="r" eaLnBrk="0" hangingPunct="0"/>
            <a:endParaRPr lang="en-US" sz="1400">
              <a:solidFill>
                <a:srgbClr val="000000"/>
              </a:solidFill>
              <a:latin typeface="Arial" charset="0"/>
              <a:cs typeface="Arial" charset="0"/>
            </a:endParaRPr>
          </a:p>
        </p:txBody>
      </p:sp>
      <p:sp>
        <p:nvSpPr>
          <p:cNvPr id="774152" name="Oval 8"/>
          <p:cNvSpPr>
            <a:spLocks noChangeArrowheads="1"/>
          </p:cNvSpPr>
          <p:nvPr/>
        </p:nvSpPr>
        <p:spPr bwMode="auto">
          <a:xfrm>
            <a:off x="5897563" y="1066800"/>
            <a:ext cx="2209800" cy="4876800"/>
          </a:xfrm>
          <a:prstGeom prst="ellipse">
            <a:avLst/>
          </a:prstGeom>
          <a:noFill/>
          <a:ln w="76200" cap="sq">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pPr algn="r" eaLnBrk="0" hangingPunct="0"/>
            <a:endParaRPr lang="en-US" sz="1400">
              <a:solidFill>
                <a:srgbClr val="000000"/>
              </a:solidFill>
              <a:latin typeface="Arial" charset="0"/>
              <a:cs typeface="Arial" charset="0"/>
            </a:endParaRPr>
          </a:p>
        </p:txBody>
      </p:sp>
      <p:sp>
        <p:nvSpPr>
          <p:cNvPr id="774153" name="Text Box 9"/>
          <p:cNvSpPr txBox="1">
            <a:spLocks noChangeArrowheads="1"/>
          </p:cNvSpPr>
          <p:nvPr/>
        </p:nvSpPr>
        <p:spPr bwMode="auto">
          <a:xfrm>
            <a:off x="2987675" y="5608638"/>
            <a:ext cx="2954338" cy="830262"/>
          </a:xfrm>
          <a:prstGeom prst="rect">
            <a:avLst/>
          </a:prstGeom>
          <a:noFill/>
          <a:ln w="12700" cap="sq">
            <a:noFill/>
            <a:miter lim="800000"/>
            <a:headEnd/>
            <a:tailEnd/>
          </a:ln>
          <a:effectLst>
            <a:outerShdw blurRad="63500" dist="38099" dir="2700000" algn="ctr" rotWithShape="0">
              <a:srgbClr val="000000">
                <a:alpha val="74998"/>
              </a:srgbClr>
            </a:outerShdw>
          </a:effectLst>
        </p:spPr>
        <p:txBody>
          <a:bodyPr lIns="0" tIns="0" rIns="0" bIns="0" anchorCtr="1">
            <a:spAutoFit/>
          </a:bodyPr>
          <a:lstStyle/>
          <a:p>
            <a:pPr algn="ctr" eaLnBrk="0" hangingPunct="0">
              <a:tabLst>
                <a:tab pos="3886200" algn="l"/>
                <a:tab pos="4800600" algn="l"/>
                <a:tab pos="5600700" algn="l"/>
              </a:tabLst>
              <a:defRPr/>
            </a:pPr>
            <a:r>
              <a:rPr lang="en-US" sz="5400" b="1" dirty="0">
                <a:solidFill>
                  <a:srgbClr val="FFFFFF"/>
                </a:solidFill>
                <a:latin typeface="Arial"/>
                <a:ea typeface="Times New Roman" pitchFamily="-111" charset="0"/>
                <a:cs typeface="Arial"/>
              </a:rPr>
              <a:t>People</a:t>
            </a:r>
          </a:p>
        </p:txBody>
      </p:sp>
      <p:sp>
        <p:nvSpPr>
          <p:cNvPr id="774154" name="Text Box 10"/>
          <p:cNvSpPr txBox="1">
            <a:spLocks noChangeArrowheads="1"/>
          </p:cNvSpPr>
          <p:nvPr/>
        </p:nvSpPr>
        <p:spPr bwMode="auto">
          <a:xfrm>
            <a:off x="6181725" y="5608638"/>
            <a:ext cx="2854325" cy="830262"/>
          </a:xfrm>
          <a:prstGeom prst="rect">
            <a:avLst/>
          </a:prstGeom>
          <a:noFill/>
          <a:ln w="12700" cap="sq">
            <a:noFill/>
            <a:miter lim="800000"/>
            <a:headEnd/>
            <a:tailEnd/>
          </a:ln>
          <a:effectLst>
            <a:outerShdw blurRad="63500" dist="38099" dir="2700000" algn="ctr" rotWithShape="0">
              <a:srgbClr val="000000">
                <a:alpha val="74998"/>
              </a:srgbClr>
            </a:outerShdw>
          </a:effectLst>
        </p:spPr>
        <p:txBody>
          <a:bodyPr lIns="0" tIns="0" rIns="0" bIns="0" anchorCtr="1">
            <a:spAutoFit/>
          </a:bodyPr>
          <a:lstStyle/>
          <a:p>
            <a:pPr algn="ctr" eaLnBrk="0" hangingPunct="0">
              <a:tabLst>
                <a:tab pos="3886200" algn="l"/>
                <a:tab pos="4800600" algn="l"/>
                <a:tab pos="5600700" algn="l"/>
              </a:tabLst>
              <a:defRPr/>
            </a:pPr>
            <a:r>
              <a:rPr lang="en-US" sz="5400" b="1" dirty="0">
                <a:solidFill>
                  <a:srgbClr val="FFFFFF"/>
                </a:solidFill>
                <a:latin typeface="Arial"/>
                <a:ea typeface="Times New Roman" pitchFamily="-111" charset="0"/>
                <a:cs typeface="Arial"/>
              </a:rPr>
              <a:t>Priests</a:t>
            </a:r>
          </a:p>
        </p:txBody>
      </p:sp>
      <p:sp>
        <p:nvSpPr>
          <p:cNvPr id="774155" name="Rectangle 11"/>
          <p:cNvSpPr>
            <a:spLocks noGrp="1" noChangeArrowheads="1"/>
          </p:cNvSpPr>
          <p:nvPr>
            <p:ph type="title" idx="4294967295"/>
          </p:nvPr>
        </p:nvSpPr>
        <p:spPr>
          <a:xfrm>
            <a:off x="685800" y="304800"/>
            <a:ext cx="7772400" cy="609600"/>
          </a:xfrm>
          <a:effectLst>
            <a:outerShdw blurRad="63500" dist="35921" dir="2700000" algn="ctr" rotWithShape="0">
              <a:schemeClr val="tx1">
                <a:alpha val="74998"/>
              </a:schemeClr>
            </a:outerShdw>
          </a:effectLst>
        </p:spPr>
        <p:txBody>
          <a:bodyPr/>
          <a:lstStyle/>
          <a:p>
            <a:pPr eaLnBrk="1" hangingPunct="1">
              <a:defRPr/>
            </a:pPr>
            <a:r>
              <a:rPr lang="en-US" sz="4000" b="1">
                <a:solidFill>
                  <a:schemeClr val="bg1"/>
                </a:solidFill>
                <a:ea typeface="ＭＳ Ｐゴシック" charset="0"/>
              </a:rPr>
              <a:t>Offerings in Leviticus 1-7</a:t>
            </a:r>
            <a:endParaRPr lang="en-US">
              <a:ea typeface="ＭＳ Ｐゴシック" charset="0"/>
            </a:endParaRPr>
          </a:p>
        </p:txBody>
      </p:sp>
    </p:spTree>
    <p:extLst>
      <p:ext uri="{BB962C8B-B14F-4D97-AF65-F5344CB8AC3E}">
        <p14:creationId xmlns:p14="http://schemas.microsoft.com/office/powerpoint/2010/main" val="1948664098"/>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iterate type="lt">
                                    <p:tmPct val="100000"/>
                                  </p:iterate>
                                  <p:childTnLst>
                                    <p:set>
                                      <p:cBhvr>
                                        <p:cTn id="6" dur="1" fill="hold">
                                          <p:stCondLst>
                                            <p:cond delay="0"/>
                                          </p:stCondLst>
                                        </p:cTn>
                                        <p:tgtEl>
                                          <p:spTgt spid="774147"/>
                                        </p:tgtEl>
                                        <p:attrNameLst>
                                          <p:attrName>style.visibility</p:attrName>
                                        </p:attrNameLst>
                                      </p:cBhvr>
                                      <p:to>
                                        <p:strVal val="visible"/>
                                      </p:to>
                                    </p:set>
                                    <p:animEffect transition="in" filter="dissolve">
                                      <p:cBhvr>
                                        <p:cTn id="7" dur="75"/>
                                        <p:tgtEl>
                                          <p:spTgt spid="774147"/>
                                        </p:tgtEl>
                                      </p:cBhvr>
                                    </p:animEffect>
                                  </p:childTnLst>
                                </p:cTn>
                              </p:par>
                            </p:childTnLst>
                          </p:cTn>
                        </p:par>
                        <p:par>
                          <p:cTn id="8" fill="hold" nodeType="afterGroup">
                            <p:stCondLst>
                              <p:cond delay="10350"/>
                            </p:stCondLst>
                            <p:childTnLst>
                              <p:par>
                                <p:cTn id="9" presetID="9" presetClass="entr" presetSubtype="0" fill="hold" grpId="0" nodeType="afterEffect">
                                  <p:stCondLst>
                                    <p:cond delay="6000"/>
                                  </p:stCondLst>
                                  <p:iterate type="lt">
                                    <p:tmPct val="100000"/>
                                  </p:iterate>
                                  <p:childTnLst>
                                    <p:set>
                                      <p:cBhvr>
                                        <p:cTn id="10" dur="1" fill="hold">
                                          <p:stCondLst>
                                            <p:cond delay="0"/>
                                          </p:stCondLst>
                                        </p:cTn>
                                        <p:tgtEl>
                                          <p:spTgt spid="774148"/>
                                        </p:tgtEl>
                                        <p:attrNameLst>
                                          <p:attrName>style.visibility</p:attrName>
                                        </p:attrNameLst>
                                      </p:cBhvr>
                                      <p:to>
                                        <p:strVal val="visible"/>
                                      </p:to>
                                    </p:set>
                                    <p:animEffect transition="in" filter="dissolve">
                                      <p:cBhvr>
                                        <p:cTn id="11" dur="75"/>
                                        <p:tgtEl>
                                          <p:spTgt spid="774148"/>
                                        </p:tgtEl>
                                      </p:cBhvr>
                                    </p:animEffect>
                                  </p:childTnLst>
                                </p:cTn>
                              </p:par>
                            </p:childTnLst>
                          </p:cTn>
                        </p:par>
                        <p:par>
                          <p:cTn id="12" fill="hold" nodeType="afterGroup">
                            <p:stCondLst>
                              <p:cond delay="18300"/>
                            </p:stCondLst>
                            <p:childTnLst>
                              <p:par>
                                <p:cTn id="13" presetID="9" presetClass="entr" presetSubtype="0" fill="hold" grpId="0" nodeType="afterEffect">
                                  <p:stCondLst>
                                    <p:cond delay="3000"/>
                                  </p:stCondLst>
                                  <p:iterate type="lt">
                                    <p:tmPct val="100000"/>
                                  </p:iterate>
                                  <p:childTnLst>
                                    <p:set>
                                      <p:cBhvr>
                                        <p:cTn id="14" dur="1" fill="hold">
                                          <p:stCondLst>
                                            <p:cond delay="0"/>
                                          </p:stCondLst>
                                        </p:cTn>
                                        <p:tgtEl>
                                          <p:spTgt spid="774149"/>
                                        </p:tgtEl>
                                        <p:attrNameLst>
                                          <p:attrName>style.visibility</p:attrName>
                                        </p:attrNameLst>
                                      </p:cBhvr>
                                      <p:to>
                                        <p:strVal val="visible"/>
                                      </p:to>
                                    </p:set>
                                    <p:animEffect transition="in" filter="dissolve">
                                      <p:cBhvr>
                                        <p:cTn id="15" dur="75"/>
                                        <p:tgtEl>
                                          <p:spTgt spid="77414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774151"/>
                                        </p:tgtEl>
                                        <p:attrNameLst>
                                          <p:attrName>style.visibility</p:attrName>
                                        </p:attrNameLst>
                                      </p:cBhvr>
                                      <p:to>
                                        <p:strVal val="visible"/>
                                      </p:to>
                                    </p:set>
                                    <p:animEffect transition="in" filter="dissolve">
                                      <p:cBhvr>
                                        <p:cTn id="20" dur="500"/>
                                        <p:tgtEl>
                                          <p:spTgt spid="77415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774152"/>
                                        </p:tgtEl>
                                        <p:attrNameLst>
                                          <p:attrName>style.visibility</p:attrName>
                                        </p:attrNameLst>
                                      </p:cBhvr>
                                      <p:to>
                                        <p:strVal val="visible"/>
                                      </p:to>
                                    </p:set>
                                    <p:animEffect transition="in" filter="dissolve">
                                      <p:cBhvr>
                                        <p:cTn id="25" dur="500"/>
                                        <p:tgtEl>
                                          <p:spTgt spid="77415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774153"/>
                                        </p:tgtEl>
                                        <p:attrNameLst>
                                          <p:attrName>style.visibility</p:attrName>
                                        </p:attrNameLst>
                                      </p:cBhvr>
                                      <p:to>
                                        <p:strVal val="visible"/>
                                      </p:to>
                                    </p:set>
                                    <p:animEffect transition="in" filter="dissolve">
                                      <p:cBhvr>
                                        <p:cTn id="30" dur="500"/>
                                        <p:tgtEl>
                                          <p:spTgt spid="77415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774154"/>
                                        </p:tgtEl>
                                        <p:attrNameLst>
                                          <p:attrName>style.visibility</p:attrName>
                                        </p:attrNameLst>
                                      </p:cBhvr>
                                      <p:to>
                                        <p:strVal val="visible"/>
                                      </p:to>
                                    </p:set>
                                    <p:animEffect transition="in" filter="dissolve">
                                      <p:cBhvr>
                                        <p:cTn id="35" dur="500"/>
                                        <p:tgtEl>
                                          <p:spTgt spid="774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4147" grpId="0" autoUpdateAnimBg="0"/>
      <p:bldP spid="774148" grpId="0" autoUpdateAnimBg="0"/>
      <p:bldP spid="774149" grpId="0" autoUpdateAnimBg="0"/>
      <p:bldP spid="774151" grpId="0" animBg="1"/>
      <p:bldP spid="774152" grpId="0" animBg="1"/>
      <p:bldP spid="774153" grpId="0"/>
      <p:bldP spid="77415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2" descr="diag1"/>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6195" name="Text Box 3"/>
          <p:cNvSpPr txBox="1">
            <a:spLocks noChangeArrowheads="1"/>
          </p:cNvSpPr>
          <p:nvPr/>
        </p:nvSpPr>
        <p:spPr bwMode="auto">
          <a:xfrm>
            <a:off x="533400" y="1273175"/>
            <a:ext cx="7924800" cy="3937000"/>
          </a:xfrm>
          <a:prstGeom prst="rect">
            <a:avLst/>
          </a:prstGeom>
          <a:noFill/>
          <a:ln w="9525">
            <a:noFill/>
            <a:miter lim="800000"/>
            <a:headEnd/>
            <a:tailEnd/>
          </a:ln>
          <a:effectLst/>
        </p:spPr>
        <p:txBody>
          <a:bodyPr>
            <a:spAutoFit/>
          </a:bodyPr>
          <a:lstStyle>
            <a:defPPr>
              <a:defRPr lang="en-US"/>
            </a:defPPr>
            <a:lvl1pPr marL="461963" indent="-461963" algn="l" eaLnBrk="1" hangingPunct="1">
              <a:spcBef>
                <a:spcPct val="50000"/>
              </a:spcBef>
              <a:buFont typeface="Times" pitchFamily="-111" charset="0"/>
              <a:buNone/>
              <a:defRPr sz="3600" b="1">
                <a:solidFill>
                  <a:schemeClr val="bg1"/>
                </a:solidFill>
                <a:effectLst>
                  <a:outerShdw blurRad="50800" dist="63500" dir="2700000" algn="tl" rotWithShape="0">
                    <a:srgbClr val="000000"/>
                  </a:outerShdw>
                </a:effectLst>
                <a:latin typeface="Arial"/>
                <a:ea typeface="Times New Roman" pitchFamily="-111" charset="0"/>
                <a:cs typeface="Arial"/>
              </a:defRPr>
            </a:lvl1pPr>
          </a:lstStyle>
          <a:p>
            <a:pPr>
              <a:defRPr/>
            </a:pPr>
            <a:r>
              <a:rPr lang="en-US" dirty="0">
                <a:solidFill>
                  <a:srgbClr val="FFFFFF"/>
                </a:solidFill>
              </a:rPr>
              <a:t> Whole burnt offering</a:t>
            </a:r>
          </a:p>
          <a:p>
            <a:pPr>
              <a:defRPr/>
            </a:pPr>
            <a:r>
              <a:rPr lang="en-US" dirty="0">
                <a:solidFill>
                  <a:srgbClr val="FFFFFF"/>
                </a:solidFill>
              </a:rPr>
              <a:t> Grain offering</a:t>
            </a:r>
          </a:p>
          <a:p>
            <a:pPr>
              <a:defRPr/>
            </a:pPr>
            <a:r>
              <a:rPr lang="en-US" dirty="0">
                <a:solidFill>
                  <a:srgbClr val="FFFFFF"/>
                </a:solidFill>
              </a:rPr>
              <a:t> Fellowship offering</a:t>
            </a:r>
          </a:p>
          <a:p>
            <a:pPr>
              <a:defRPr/>
            </a:pPr>
            <a:r>
              <a:rPr lang="en-US" dirty="0">
                <a:solidFill>
                  <a:srgbClr val="FFFFFF"/>
                </a:solidFill>
              </a:rPr>
              <a:t> Sin offering       </a:t>
            </a:r>
          </a:p>
          <a:p>
            <a:pPr>
              <a:defRPr/>
            </a:pPr>
            <a:r>
              <a:rPr lang="en-US" dirty="0">
                <a:solidFill>
                  <a:srgbClr val="FFFFFF"/>
                </a:solidFill>
              </a:rPr>
              <a:t> Guilt offering</a:t>
            </a:r>
          </a:p>
        </p:txBody>
      </p:sp>
      <p:sp>
        <p:nvSpPr>
          <p:cNvPr id="776196" name="Text Box 4"/>
          <p:cNvSpPr txBox="1">
            <a:spLocks noChangeArrowheads="1"/>
          </p:cNvSpPr>
          <p:nvPr/>
        </p:nvSpPr>
        <p:spPr bwMode="auto">
          <a:xfrm>
            <a:off x="5873750" y="2057400"/>
            <a:ext cx="2662238" cy="609600"/>
          </a:xfrm>
          <a:prstGeom prst="rect">
            <a:avLst/>
          </a:prstGeom>
          <a:solidFill>
            <a:srgbClr val="FF020E"/>
          </a:solid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p>
            <a:pPr algn="ctr" eaLnBrk="0" hangingPunct="0">
              <a:tabLst>
                <a:tab pos="3886200" algn="l"/>
                <a:tab pos="4800600" algn="l"/>
                <a:tab pos="5600700" algn="l"/>
              </a:tabLst>
              <a:defRPr/>
            </a:pPr>
            <a:r>
              <a:rPr lang="en-US" sz="4000" b="1">
                <a:solidFill>
                  <a:srgbClr val="FFFFFF"/>
                </a:solidFill>
                <a:latin typeface="Arial Narrow" pitchFamily="-111" charset="0"/>
                <a:ea typeface="Times New Roman" pitchFamily="-111" charset="0"/>
                <a:cs typeface="Times New Roman" pitchFamily="-111" charset="0"/>
              </a:rPr>
              <a:t>Consecration</a:t>
            </a:r>
          </a:p>
        </p:txBody>
      </p:sp>
      <p:sp>
        <p:nvSpPr>
          <p:cNvPr id="776197" name="Text Box 5"/>
          <p:cNvSpPr txBox="1">
            <a:spLocks noChangeArrowheads="1"/>
          </p:cNvSpPr>
          <p:nvPr/>
        </p:nvSpPr>
        <p:spPr bwMode="auto">
          <a:xfrm>
            <a:off x="5875338" y="4114800"/>
            <a:ext cx="1990725" cy="609600"/>
          </a:xfrm>
          <a:prstGeom prst="rect">
            <a:avLst/>
          </a:prstGeom>
          <a:solidFill>
            <a:srgbClr val="FF020E"/>
          </a:solid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p>
            <a:pPr algn="ctr" eaLnBrk="0" hangingPunct="0">
              <a:tabLst>
                <a:tab pos="3886200" algn="l"/>
                <a:tab pos="4800600" algn="l"/>
                <a:tab pos="5600700" algn="l"/>
              </a:tabLst>
              <a:defRPr/>
            </a:pPr>
            <a:r>
              <a:rPr lang="en-US" sz="4000" b="1">
                <a:solidFill>
                  <a:srgbClr val="FFFFFF"/>
                </a:solidFill>
                <a:latin typeface="Arial Narrow" pitchFamily="-111" charset="0"/>
                <a:ea typeface="Times New Roman" pitchFamily="-111" charset="0"/>
                <a:cs typeface="Times New Roman" pitchFamily="-111" charset="0"/>
              </a:rPr>
              <a:t>Cleansing</a:t>
            </a:r>
          </a:p>
        </p:txBody>
      </p:sp>
      <p:sp>
        <p:nvSpPr>
          <p:cNvPr id="776198" name="AutoShape 6"/>
          <p:cNvSpPr>
            <a:spLocks/>
          </p:cNvSpPr>
          <p:nvPr/>
        </p:nvSpPr>
        <p:spPr bwMode="auto">
          <a:xfrm>
            <a:off x="5334000" y="1371600"/>
            <a:ext cx="381000" cy="2057400"/>
          </a:xfrm>
          <a:prstGeom prst="rightBrace">
            <a:avLst>
              <a:gd name="adj1" fmla="val 45000"/>
              <a:gd name="adj2" fmla="val 50000"/>
            </a:avLst>
          </a:prstGeom>
          <a:noFill/>
          <a:ln w="76200" cap="sq">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pPr algn="r" eaLnBrk="0" hangingPunct="0"/>
            <a:endParaRPr lang="en-US" sz="1400">
              <a:solidFill>
                <a:srgbClr val="000000"/>
              </a:solidFill>
              <a:latin typeface="Arial Narrow" charset="0"/>
            </a:endParaRPr>
          </a:p>
        </p:txBody>
      </p:sp>
      <p:sp>
        <p:nvSpPr>
          <p:cNvPr id="776199" name="AutoShape 7"/>
          <p:cNvSpPr>
            <a:spLocks/>
          </p:cNvSpPr>
          <p:nvPr/>
        </p:nvSpPr>
        <p:spPr bwMode="auto">
          <a:xfrm>
            <a:off x="5334000" y="3657600"/>
            <a:ext cx="381000" cy="1600200"/>
          </a:xfrm>
          <a:prstGeom prst="rightBrace">
            <a:avLst>
              <a:gd name="adj1" fmla="val 35000"/>
              <a:gd name="adj2" fmla="val 50000"/>
            </a:avLst>
          </a:prstGeom>
          <a:noFill/>
          <a:ln w="76200" cap="sq">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pPr algn="r" eaLnBrk="0" hangingPunct="0"/>
            <a:endParaRPr lang="en-US" sz="1400">
              <a:solidFill>
                <a:srgbClr val="000000"/>
              </a:solidFill>
              <a:latin typeface="Arial Narrow" charset="0"/>
            </a:endParaRPr>
          </a:p>
        </p:txBody>
      </p:sp>
      <p:sp>
        <p:nvSpPr>
          <p:cNvPr id="776200" name="Text Box 8"/>
          <p:cNvSpPr txBox="1">
            <a:spLocks noChangeArrowheads="1"/>
          </p:cNvSpPr>
          <p:nvPr/>
        </p:nvSpPr>
        <p:spPr bwMode="auto">
          <a:xfrm>
            <a:off x="6230938" y="2667000"/>
            <a:ext cx="2066925" cy="609600"/>
          </a:xfrm>
          <a:prstGeom prst="rect">
            <a:avLst/>
          </a:prstGeom>
          <a:no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p>
            <a:pPr algn="ctr" eaLnBrk="0" hangingPunct="0">
              <a:buFontTx/>
              <a:buChar char="•"/>
              <a:tabLst>
                <a:tab pos="3886200" algn="l"/>
                <a:tab pos="4800600" algn="l"/>
                <a:tab pos="5600700" algn="l"/>
              </a:tabLst>
              <a:defRPr/>
            </a:pPr>
            <a:r>
              <a:rPr lang="en-US" sz="4000" b="1">
                <a:solidFill>
                  <a:srgbClr val="FFFFFF"/>
                </a:solidFill>
                <a:latin typeface="Arial Narrow" pitchFamily="-111" charset="0"/>
                <a:ea typeface="Times New Roman" pitchFamily="-111" charset="0"/>
                <a:cs typeface="Times New Roman" pitchFamily="-111" charset="0"/>
              </a:rPr>
              <a:t>Voluntary</a:t>
            </a:r>
          </a:p>
        </p:txBody>
      </p:sp>
      <p:sp>
        <p:nvSpPr>
          <p:cNvPr id="776201" name="Text Box 9"/>
          <p:cNvSpPr txBox="1">
            <a:spLocks noChangeArrowheads="1"/>
          </p:cNvSpPr>
          <p:nvPr/>
        </p:nvSpPr>
        <p:spPr bwMode="auto">
          <a:xfrm>
            <a:off x="6230938" y="4724400"/>
            <a:ext cx="2228850" cy="609600"/>
          </a:xfrm>
          <a:prstGeom prst="rect">
            <a:avLst/>
          </a:prstGeom>
          <a:no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p>
            <a:pPr algn="ctr" eaLnBrk="0" hangingPunct="0">
              <a:buFontTx/>
              <a:buChar char="•"/>
              <a:tabLst>
                <a:tab pos="3886200" algn="l"/>
                <a:tab pos="4800600" algn="l"/>
                <a:tab pos="5600700" algn="l"/>
              </a:tabLst>
              <a:defRPr/>
            </a:pPr>
            <a:r>
              <a:rPr lang="en-US" sz="4000" b="1">
                <a:solidFill>
                  <a:srgbClr val="FFFFFF"/>
                </a:solidFill>
                <a:latin typeface="Arial Narrow" pitchFamily="-111" charset="0"/>
                <a:ea typeface="Times New Roman" pitchFamily="-111" charset="0"/>
                <a:cs typeface="Times New Roman" pitchFamily="-111" charset="0"/>
              </a:rPr>
              <a:t>Obligatory</a:t>
            </a:r>
          </a:p>
        </p:txBody>
      </p:sp>
      <p:sp>
        <p:nvSpPr>
          <p:cNvPr id="776202" name="Text Box 10"/>
          <p:cNvSpPr txBox="1">
            <a:spLocks noChangeArrowheads="1"/>
          </p:cNvSpPr>
          <p:nvPr/>
        </p:nvSpPr>
        <p:spPr bwMode="auto">
          <a:xfrm>
            <a:off x="8299450" y="76200"/>
            <a:ext cx="692150" cy="457200"/>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wrap="none">
            <a:spAutoFit/>
          </a:bodyPr>
          <a:lstStyle/>
          <a:p>
            <a:pPr eaLnBrk="0" hangingPunct="0">
              <a:defRPr/>
            </a:pPr>
            <a:r>
              <a:rPr lang="en-US" b="1">
                <a:solidFill>
                  <a:srgbClr val="FFFFFF"/>
                </a:solidFill>
                <a:latin typeface="Arial" pitchFamily="-111" charset="0"/>
                <a:ea typeface="Times New Roman" pitchFamily="-111" charset="0"/>
                <a:cs typeface="Times New Roman" pitchFamily="-111" charset="0"/>
              </a:rPr>
              <a:t>128</a:t>
            </a:r>
          </a:p>
        </p:txBody>
      </p:sp>
      <p:sp>
        <p:nvSpPr>
          <p:cNvPr id="776203" name="Rectangle 11"/>
          <p:cNvSpPr>
            <a:spLocks noGrp="1" noChangeArrowheads="1"/>
          </p:cNvSpPr>
          <p:nvPr>
            <p:ph type="title" idx="4294967295"/>
          </p:nvPr>
        </p:nvSpPr>
        <p:spPr>
          <a:xfrm>
            <a:off x="685800" y="304800"/>
            <a:ext cx="77724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a:solidFill>
                  <a:schemeClr val="bg1"/>
                </a:solidFill>
              </a:rPr>
              <a:t>Offerings in Leviticus 1-7</a:t>
            </a:r>
          </a:p>
        </p:txBody>
      </p:sp>
    </p:spTree>
    <p:extLst>
      <p:ext uri="{BB962C8B-B14F-4D97-AF65-F5344CB8AC3E}">
        <p14:creationId xmlns:p14="http://schemas.microsoft.com/office/powerpoint/2010/main" val="3974315720"/>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76198"/>
                                        </p:tgtEl>
                                        <p:attrNameLst>
                                          <p:attrName>style.visibility</p:attrName>
                                        </p:attrNameLst>
                                      </p:cBhvr>
                                      <p:to>
                                        <p:strVal val="visible"/>
                                      </p:to>
                                    </p:set>
                                    <p:animEffect transition="in" filter="wipe(right)">
                                      <p:cBhvr>
                                        <p:cTn id="7" dur="2000"/>
                                        <p:tgtEl>
                                          <p:spTgt spid="7761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76196"/>
                                        </p:tgtEl>
                                        <p:attrNameLst>
                                          <p:attrName>style.visibility</p:attrName>
                                        </p:attrNameLst>
                                      </p:cBhvr>
                                      <p:to>
                                        <p:strVal val="visible"/>
                                      </p:to>
                                    </p:set>
                                    <p:animEffect transition="in" filter="dissolve">
                                      <p:cBhvr>
                                        <p:cTn id="12" dur="500"/>
                                        <p:tgtEl>
                                          <p:spTgt spid="77619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76199"/>
                                        </p:tgtEl>
                                        <p:attrNameLst>
                                          <p:attrName>style.visibility</p:attrName>
                                        </p:attrNameLst>
                                      </p:cBhvr>
                                      <p:to>
                                        <p:strVal val="visible"/>
                                      </p:to>
                                    </p:set>
                                    <p:animEffect transition="in" filter="wipe(right)">
                                      <p:cBhvr>
                                        <p:cTn id="17" dur="2000"/>
                                        <p:tgtEl>
                                          <p:spTgt spid="77619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76197"/>
                                        </p:tgtEl>
                                        <p:attrNameLst>
                                          <p:attrName>style.visibility</p:attrName>
                                        </p:attrNameLst>
                                      </p:cBhvr>
                                      <p:to>
                                        <p:strVal val="visible"/>
                                      </p:to>
                                    </p:set>
                                    <p:animEffect transition="in" filter="dissolve">
                                      <p:cBhvr>
                                        <p:cTn id="22" dur="500"/>
                                        <p:tgtEl>
                                          <p:spTgt spid="77619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76200"/>
                                        </p:tgtEl>
                                        <p:attrNameLst>
                                          <p:attrName>style.visibility</p:attrName>
                                        </p:attrNameLst>
                                      </p:cBhvr>
                                      <p:to>
                                        <p:strVal val="visible"/>
                                      </p:to>
                                    </p:set>
                                    <p:animEffect transition="in" filter="dissolve">
                                      <p:cBhvr>
                                        <p:cTn id="27" dur="500"/>
                                        <p:tgtEl>
                                          <p:spTgt spid="77620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76201"/>
                                        </p:tgtEl>
                                        <p:attrNameLst>
                                          <p:attrName>style.visibility</p:attrName>
                                        </p:attrNameLst>
                                      </p:cBhvr>
                                      <p:to>
                                        <p:strVal val="visible"/>
                                      </p:to>
                                    </p:set>
                                    <p:animEffect transition="in" filter="dissolve">
                                      <p:cBhvr>
                                        <p:cTn id="32" dur="500"/>
                                        <p:tgtEl>
                                          <p:spTgt spid="776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6196" grpId="0" animBg="1"/>
      <p:bldP spid="776197" grpId="0" animBg="1"/>
      <p:bldP spid="776198" grpId="0" animBg="1"/>
      <p:bldP spid="776199" grpId="0" animBg="1"/>
      <p:bldP spid="776200" grpId="0"/>
      <p:bldP spid="77620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59632" y="1749215"/>
            <a:ext cx="6350000" cy="5080000"/>
          </a:xfrm>
          <a:prstGeom prst="rect">
            <a:avLst/>
          </a:prstGeom>
        </p:spPr>
      </p:pic>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blood and restitution of the guilt offering forgave unintentional sin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(5:14–6:7; 7:1-10). </a:t>
            </a:r>
          </a:p>
        </p:txBody>
      </p:sp>
      <p:sp>
        <p:nvSpPr>
          <p:cNvPr id="4" name="Rectangle 2"/>
          <p:cNvSpPr txBox="1">
            <a:spLocks noChangeArrowheads="1"/>
          </p:cNvSpPr>
          <p:nvPr/>
        </p:nvSpPr>
        <p:spPr bwMode="auto">
          <a:xfrm>
            <a:off x="4139952" y="1700808"/>
            <a:ext cx="5183560" cy="24482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3800" b="1" dirty="0">
                <a:effectLst>
                  <a:glow rad="127000">
                    <a:schemeClr val="tx1"/>
                  </a:glow>
                </a:effectLst>
                <a:latin typeface="Arial" charset="0"/>
                <a:ea typeface="ＭＳ Ｐゴシック" charset="0"/>
                <a:cs typeface="ＭＳ Ｐゴシック" charset="0"/>
              </a:rPr>
              <a:t>+20%</a:t>
            </a:r>
          </a:p>
        </p:txBody>
      </p:sp>
    </p:spTree>
    <p:extLst>
      <p:ext uri="{BB962C8B-B14F-4D97-AF65-F5344CB8AC3E}">
        <p14:creationId xmlns:p14="http://schemas.microsoft.com/office/powerpoint/2010/main" val="219659418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1028" descr="blood">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8" name="Rectangle 1026"/>
          <p:cNvSpPr>
            <a:spLocks noGrp="1" noChangeArrowheads="1"/>
          </p:cNvSpPr>
          <p:nvPr>
            <p:ph type="ctrTitle"/>
          </p:nvPr>
        </p:nvSpPr>
        <p:spPr>
          <a:xfrm>
            <a:off x="107504" y="188640"/>
            <a:ext cx="8856984" cy="3240088"/>
          </a:xfrm>
        </p:spPr>
        <p:txBody>
          <a:bodyPr/>
          <a:lstStyle/>
          <a:p>
            <a:r>
              <a:rPr lang="en-US" sz="7200" b="1">
                <a:solidFill>
                  <a:schemeClr val="tx1"/>
                </a:solidFill>
                <a:latin typeface="Arial" charset="0"/>
                <a:ea typeface="ＭＳ Ｐゴシック" charset="0"/>
              </a:rPr>
              <a:t>Why did God institute the sacrificial system?</a:t>
            </a:r>
            <a:endParaRPr lang="en-US" sz="5400">
              <a:solidFill>
                <a:schemeClr val="tx1"/>
              </a:solidFill>
              <a:latin typeface="Arial" charset="0"/>
              <a:ea typeface="ＭＳ Ｐゴシック" charset="0"/>
            </a:endParaRPr>
          </a:p>
        </p:txBody>
      </p:sp>
      <p:sp>
        <p:nvSpPr>
          <p:cNvPr id="183299" name="Rectangle 1029"/>
          <p:cNvSpPr>
            <a:spLocks noChangeArrowheads="1"/>
          </p:cNvSpPr>
          <p:nvPr/>
        </p:nvSpPr>
        <p:spPr bwMode="auto">
          <a:xfrm>
            <a:off x="819155" y="4495800"/>
            <a:ext cx="729398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ctr" eaLnBrk="0" hangingPunct="0">
              <a:spcBef>
                <a:spcPct val="20000"/>
              </a:spcBef>
            </a:pPr>
            <a:r>
              <a:rPr kumimoji="1" lang="en-US" sz="5400" b="1" i="1" dirty="0">
                <a:solidFill>
                  <a:srgbClr val="FFFFFF"/>
                </a:solidFill>
                <a:latin typeface="Arial" charset="0"/>
                <a:cs typeface="Arial" charset="0"/>
              </a:rPr>
              <a:t>Did the blood actually forgive sin?</a:t>
            </a:r>
          </a:p>
        </p:txBody>
      </p:sp>
    </p:spTree>
    <p:extLst>
      <p:ext uri="{BB962C8B-B14F-4D97-AF65-F5344CB8AC3E}">
        <p14:creationId xmlns:p14="http://schemas.microsoft.com/office/powerpoint/2010/main" val="210199810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7" name="Rectangle 1027"/>
          <p:cNvSpPr>
            <a:spLocks noGrp="1" noRot="1" noChangeArrowheads="1"/>
          </p:cNvSpPr>
          <p:nvPr>
            <p:ph type="title"/>
          </p:nvPr>
        </p:nvSpPr>
        <p:spPr/>
        <p:txBody>
          <a:bodyPr/>
          <a:lstStyle/>
          <a:p>
            <a:pPr eaLnBrk="1" hangingPunct="1">
              <a:defRPr/>
            </a:pPr>
            <a:r>
              <a:rPr kumimoji="1" lang="en-US" b="1" dirty="0">
                <a:solidFill>
                  <a:schemeClr val="bg1"/>
                </a:solidFill>
                <a:ea typeface="ＭＳ Ｐゴシック" charset="0"/>
              </a:rPr>
              <a:t>Did blood sacrifices save Israelites under the Law?</a:t>
            </a:r>
          </a:p>
        </p:txBody>
      </p:sp>
      <p:sp>
        <p:nvSpPr>
          <p:cNvPr id="2" name="TextBox 1"/>
          <p:cNvSpPr txBox="1"/>
          <p:nvPr/>
        </p:nvSpPr>
        <p:spPr>
          <a:xfrm>
            <a:off x="827584" y="2420888"/>
            <a:ext cx="7416824" cy="2215991"/>
          </a:xfrm>
          <a:prstGeom prst="rect">
            <a:avLst/>
          </a:prstGeom>
          <a:solidFill>
            <a:srgbClr val="000000"/>
          </a:solidFill>
        </p:spPr>
        <p:txBody>
          <a:bodyPr>
            <a:spAutoFit/>
            <a:scene3d>
              <a:camera prst="orthographicFront"/>
              <a:lightRig rig="threePt" dir="t"/>
            </a:scene3d>
            <a:sp3d extrusionH="57150">
              <a:bevelT w="38100" h="38100" prst="angle"/>
            </a:sp3d>
          </a:bodyPr>
          <a:lstStyle/>
          <a:p>
            <a:pPr algn="ctr" eaLnBrk="0" hangingPunct="0">
              <a:defRPr/>
            </a:pPr>
            <a:r>
              <a:rPr lang="en-US" sz="13800" dirty="0">
                <a:solidFill>
                  <a:srgbClr val="FF0000"/>
                </a:solidFill>
                <a:effectLst>
                  <a:reflection stA="50000" endPos="75000" dist="12700" dir="5400000" sy="-100000" algn="bl" rotWithShape="0"/>
                </a:effectLst>
                <a:latin typeface="Arial Black"/>
                <a:cs typeface="Arial Black"/>
              </a:rPr>
              <a:t>BLOOD</a:t>
            </a:r>
          </a:p>
        </p:txBody>
      </p:sp>
    </p:spTree>
    <p:extLst>
      <p:ext uri="{BB962C8B-B14F-4D97-AF65-F5344CB8AC3E}">
        <p14:creationId xmlns:p14="http://schemas.microsoft.com/office/powerpoint/2010/main" val="252852525"/>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828600" y="1412776"/>
            <a:ext cx="4000500" cy="5715000"/>
          </a:xfrm>
          <a:prstGeom prst="rect">
            <a:avLst/>
          </a:prstGeom>
        </p:spPr>
      </p:pic>
      <p:sp>
        <p:nvSpPr>
          <p:cNvPr id="518147" name="Rectangle 1027"/>
          <p:cNvSpPr>
            <a:spLocks noGrp="1" noRot="1" noChangeArrowheads="1"/>
          </p:cNvSpPr>
          <p:nvPr>
            <p:ph type="title"/>
          </p:nvPr>
        </p:nvSpPr>
        <p:spPr>
          <a:xfrm>
            <a:off x="611560" y="21553"/>
            <a:ext cx="7772400" cy="1143000"/>
          </a:xfrm>
        </p:spPr>
        <p:txBody>
          <a:bodyPr/>
          <a:lstStyle/>
          <a:p>
            <a:pPr eaLnBrk="1" hangingPunct="1">
              <a:defRPr/>
            </a:pPr>
            <a:r>
              <a:rPr kumimoji="1" lang="en-US" b="1" dirty="0" smtClean="0">
                <a:solidFill>
                  <a:srgbClr val="FFFFFF"/>
                </a:solidFill>
                <a:ea typeface="ＭＳ Ｐゴシック" charset="0"/>
              </a:rPr>
              <a:t>Sacrifices forgave sin</a:t>
            </a:r>
            <a:endParaRPr kumimoji="1" lang="en-US" b="1" dirty="0">
              <a:solidFill>
                <a:srgbClr val="FFFFFF"/>
              </a:solidFill>
              <a:ea typeface="ＭＳ Ｐゴシック" charset="0"/>
            </a:endParaRPr>
          </a:p>
        </p:txBody>
      </p:sp>
      <p:sp>
        <p:nvSpPr>
          <p:cNvPr id="5" name="Rectangle 1029"/>
          <p:cNvSpPr>
            <a:spLocks noChangeArrowheads="1"/>
          </p:cNvSpPr>
          <p:nvPr/>
        </p:nvSpPr>
        <p:spPr bwMode="auto">
          <a:xfrm>
            <a:off x="3347864" y="1628800"/>
            <a:ext cx="5400600" cy="46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ctr" eaLnBrk="0" hangingPunct="0">
              <a:spcBef>
                <a:spcPct val="20000"/>
              </a:spcBef>
            </a:pPr>
            <a:r>
              <a:rPr kumimoji="1" lang="ru-RU" sz="3200" b="1" dirty="0" smtClean="0">
                <a:solidFill>
                  <a:srgbClr val="FFFFFF"/>
                </a:solidFill>
                <a:latin typeface="Arial" charset="0"/>
                <a:cs typeface="Arial" charset="0"/>
              </a:rPr>
              <a:t>"</a:t>
            </a:r>
            <a:r>
              <a:rPr kumimoji="1" lang="en-US" sz="3200" b="1" dirty="0" smtClean="0">
                <a:solidFill>
                  <a:srgbClr val="FFFFFF"/>
                </a:solidFill>
                <a:latin typeface="Arial" charset="0"/>
                <a:cs typeface="Arial" charset="0"/>
              </a:rPr>
              <a:t>Through </a:t>
            </a:r>
            <a:r>
              <a:rPr kumimoji="1" lang="en-US" sz="3200" b="1" dirty="0">
                <a:solidFill>
                  <a:srgbClr val="FFFFFF"/>
                </a:solidFill>
                <a:latin typeface="Arial" charset="0"/>
                <a:cs typeface="Arial" charset="0"/>
              </a:rPr>
              <a:t>this process, the priest will purify the people, making them right with the </a:t>
            </a:r>
            <a:r>
              <a:rPr kumimoji="1" lang="en-US" sz="3200" b="1" dirty="0" smtClean="0">
                <a:solidFill>
                  <a:srgbClr val="FFFFFF"/>
                </a:solidFill>
                <a:latin typeface="Arial" charset="0"/>
                <a:cs typeface="Arial" charset="0"/>
              </a:rPr>
              <a:t>L</a:t>
            </a:r>
            <a:r>
              <a:rPr kumimoji="1" lang="en-US" sz="2800" b="1" dirty="0" smtClean="0">
                <a:solidFill>
                  <a:srgbClr val="FFFFFF"/>
                </a:solidFill>
                <a:latin typeface="Arial" charset="0"/>
                <a:cs typeface="Arial" charset="0"/>
              </a:rPr>
              <a:t>ORD</a:t>
            </a:r>
            <a:r>
              <a:rPr kumimoji="1" lang="en-US" sz="3200" b="1" dirty="0" smtClean="0">
                <a:solidFill>
                  <a:srgbClr val="FFFFFF"/>
                </a:solidFill>
                <a:latin typeface="Arial" charset="0"/>
                <a:cs typeface="Arial" charset="0"/>
              </a:rPr>
              <a:t>, </a:t>
            </a:r>
            <a:r>
              <a:rPr kumimoji="1" lang="en-US" sz="3200" b="1" dirty="0">
                <a:solidFill>
                  <a:srgbClr val="FFFFFF"/>
                </a:solidFill>
                <a:latin typeface="Arial" charset="0"/>
                <a:cs typeface="Arial" charset="0"/>
              </a:rPr>
              <a:t>and </a:t>
            </a:r>
            <a:r>
              <a:rPr kumimoji="1" lang="en-US" sz="3200" b="1" dirty="0" smtClean="0">
                <a:solidFill>
                  <a:srgbClr val="FFFFFF"/>
                </a:solidFill>
                <a:latin typeface="Arial" charset="0"/>
                <a:cs typeface="Arial" charset="0"/>
              </a:rPr>
              <a:t/>
            </a:r>
            <a:br>
              <a:rPr kumimoji="1" lang="en-US" sz="3200" b="1" dirty="0" smtClean="0">
                <a:solidFill>
                  <a:srgbClr val="FFFFFF"/>
                </a:solidFill>
                <a:latin typeface="Arial" charset="0"/>
                <a:cs typeface="Arial" charset="0"/>
              </a:rPr>
            </a:br>
            <a:r>
              <a:rPr kumimoji="1" lang="en-US" sz="3200" b="1" dirty="0" smtClean="0">
                <a:solidFill>
                  <a:srgbClr val="FFFF00"/>
                </a:solidFill>
                <a:latin typeface="Arial" charset="0"/>
                <a:cs typeface="Arial" charset="0"/>
              </a:rPr>
              <a:t>they </a:t>
            </a:r>
            <a:r>
              <a:rPr kumimoji="1" lang="en-US" sz="3200" b="1" dirty="0">
                <a:solidFill>
                  <a:srgbClr val="FFFF00"/>
                </a:solidFill>
                <a:latin typeface="Arial" charset="0"/>
                <a:cs typeface="Arial" charset="0"/>
              </a:rPr>
              <a:t>will be </a:t>
            </a:r>
            <a:r>
              <a:rPr kumimoji="1" lang="en-US" sz="3200" b="1" dirty="0" smtClean="0">
                <a:solidFill>
                  <a:srgbClr val="FFFF00"/>
                </a:solidFill>
                <a:latin typeface="Arial" charset="0"/>
                <a:cs typeface="Arial" charset="0"/>
              </a:rPr>
              <a:t>forgiven</a:t>
            </a:r>
            <a:r>
              <a:rPr kumimoji="1" lang="ru-RU" sz="3200" b="1" dirty="0" smtClean="0">
                <a:solidFill>
                  <a:srgbClr val="FFFFFF"/>
                </a:solidFill>
                <a:latin typeface="Arial" charset="0"/>
                <a:cs typeface="Arial" charset="0"/>
              </a:rPr>
              <a:t>"</a:t>
            </a:r>
            <a:r>
              <a:rPr kumimoji="1" lang="en-US" sz="3200" b="1" dirty="0" smtClean="0">
                <a:solidFill>
                  <a:srgbClr val="FFFFFF"/>
                </a:solidFill>
                <a:latin typeface="Arial" charset="0"/>
                <a:cs typeface="Arial" charset="0"/>
              </a:rPr>
              <a:t> </a:t>
            </a:r>
            <a:br>
              <a:rPr kumimoji="1" lang="en-US" sz="3200" b="1" dirty="0" smtClean="0">
                <a:solidFill>
                  <a:srgbClr val="FFFFFF"/>
                </a:solidFill>
                <a:latin typeface="Arial" charset="0"/>
                <a:cs typeface="Arial" charset="0"/>
              </a:rPr>
            </a:br>
            <a:r>
              <a:rPr kumimoji="1" lang="en-US" sz="3200" b="1" dirty="0" smtClean="0">
                <a:solidFill>
                  <a:srgbClr val="FFFFFF"/>
                </a:solidFill>
                <a:latin typeface="Arial" charset="0"/>
                <a:cs typeface="Arial" charset="0"/>
              </a:rPr>
              <a:t>(4:20 NLT; cf. 4:26, 31, 35).</a:t>
            </a:r>
            <a:endParaRPr kumimoji="1" lang="en-US" sz="3200" b="1" dirty="0">
              <a:solidFill>
                <a:srgbClr val="FFFFFF"/>
              </a:solidFill>
              <a:latin typeface="Arial" charset="0"/>
              <a:cs typeface="Arial" charset="0"/>
            </a:endParaRPr>
          </a:p>
        </p:txBody>
      </p:sp>
    </p:spTree>
    <p:extLst>
      <p:ext uri="{BB962C8B-B14F-4D97-AF65-F5344CB8AC3E}">
        <p14:creationId xmlns:p14="http://schemas.microsoft.com/office/powerpoint/2010/main" val="2868052988"/>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828840"/>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What is your biggest weakness?</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p:nvPr/>
        </p:nvPicPr>
        <p:blipFill>
          <a:blip r:embed="rId3">
            <a:extLst>
              <a:ext uri="{28A0092B-C50C-407E-A947-70E740481C1C}">
                <a14:useLocalDpi xmlns:a14="http://schemas.microsoft.com/office/drawing/2010/main"/>
              </a:ext>
            </a:extLst>
          </a:blip>
          <a:srcRect/>
          <a:stretch>
            <a:fillRect/>
          </a:stretch>
        </p:blipFill>
        <p:spPr bwMode="auto">
          <a:xfrm>
            <a:off x="0" y="2348880"/>
            <a:ext cx="9144000" cy="3230984"/>
          </a:xfrm>
          <a:prstGeom prst="rect">
            <a:avLst/>
          </a:prstGeom>
          <a:noFill/>
          <a:ln>
            <a:noFill/>
          </a:ln>
        </p:spPr>
      </p:pic>
    </p:spTree>
    <p:extLst>
      <p:ext uri="{BB962C8B-B14F-4D97-AF65-F5344CB8AC3E}">
        <p14:creationId xmlns:p14="http://schemas.microsoft.com/office/powerpoint/2010/main" val="20372890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fade">
                                      <p:cBhvr>
                                        <p:cTn id="7" dur="100"/>
                                        <p:tgtEl>
                                          <p:spTgt spid="900098"/>
                                        </p:tgtEl>
                                      </p:cBhvr>
                                    </p:animEffect>
                                    <p:anim calcmode="lin" valueType="num">
                                      <p:cBhvr>
                                        <p:cTn id="8" dur="400" fill="hold"/>
                                        <p:tgtEl>
                                          <p:spTgt spid="900098"/>
                                        </p:tgtEl>
                                        <p:attrNameLst>
                                          <p:attrName>ppt_x</p:attrName>
                                        </p:attrNameLst>
                                      </p:cBhvr>
                                      <p:tavLst>
                                        <p:tav tm="0">
                                          <p:val>
                                            <p:strVal val="#ppt_x"/>
                                          </p:val>
                                        </p:tav>
                                        <p:tav tm="100000">
                                          <p:val>
                                            <p:strVal val="#ppt_x"/>
                                          </p:val>
                                        </p:tav>
                                      </p:tavLst>
                                    </p:anim>
                                    <p:anim calcmode="lin" valueType="num">
                                      <p:cBhvr>
                                        <p:cTn id="9" dur="400" fill="hold"/>
                                        <p:tgtEl>
                                          <p:spTgt spid="90009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0009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0009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9849" y="735910"/>
            <a:ext cx="9144000" cy="6149474"/>
          </a:xfrm>
          <a:prstGeom prst="rect">
            <a:avLst/>
          </a:prstGeom>
        </p:spPr>
      </p:pic>
      <p:sp>
        <p:nvSpPr>
          <p:cNvPr id="518147" name="Rectangle 1027"/>
          <p:cNvSpPr>
            <a:spLocks noGrp="1" noRot="1" noChangeArrowheads="1"/>
          </p:cNvSpPr>
          <p:nvPr>
            <p:ph type="title"/>
          </p:nvPr>
        </p:nvSpPr>
        <p:spPr>
          <a:xfrm>
            <a:off x="0" y="0"/>
            <a:ext cx="8964488" cy="836712"/>
          </a:xfrm>
          <a:solidFill>
            <a:schemeClr val="tx1"/>
          </a:solidFill>
        </p:spPr>
        <p:txBody>
          <a:bodyPr/>
          <a:lstStyle/>
          <a:p>
            <a:pPr eaLnBrk="1" hangingPunct="1">
              <a:defRPr/>
            </a:pPr>
            <a:r>
              <a:rPr kumimoji="1" lang="en-US" b="1" dirty="0">
                <a:solidFill>
                  <a:schemeClr val="bg1"/>
                </a:solidFill>
                <a:effectLst>
                  <a:glow rad="228600">
                    <a:schemeClr val="tx1"/>
                  </a:glow>
                </a:effectLst>
                <a:ea typeface="ＭＳ Ｐゴシック" charset="0"/>
              </a:rPr>
              <a:t>Egypt was the super power</a:t>
            </a:r>
          </a:p>
        </p:txBody>
      </p:sp>
    </p:spTree>
    <p:extLst>
      <p:ext uri="{BB962C8B-B14F-4D97-AF65-F5344CB8AC3E}">
        <p14:creationId xmlns:p14="http://schemas.microsoft.com/office/powerpoint/2010/main" val="3907022013"/>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7" name="Rectangle 1027"/>
          <p:cNvSpPr>
            <a:spLocks noGrp="1" noRot="1" noChangeArrowheads="1"/>
          </p:cNvSpPr>
          <p:nvPr>
            <p:ph type="title"/>
          </p:nvPr>
        </p:nvSpPr>
        <p:spPr>
          <a:xfrm>
            <a:off x="0" y="0"/>
            <a:ext cx="8964488" cy="836712"/>
          </a:xfrm>
          <a:solidFill>
            <a:schemeClr val="tx1"/>
          </a:solidFill>
        </p:spPr>
        <p:txBody>
          <a:bodyPr/>
          <a:lstStyle/>
          <a:p>
            <a:pPr eaLnBrk="1" hangingPunct="1">
              <a:defRPr/>
            </a:pPr>
            <a:r>
              <a:rPr kumimoji="1" lang="en-US" b="1" dirty="0">
                <a:solidFill>
                  <a:schemeClr val="bg1"/>
                </a:solidFill>
                <a:effectLst>
                  <a:glow rad="228600">
                    <a:schemeClr val="tx1"/>
                  </a:glow>
                </a:effectLst>
                <a:ea typeface="ＭＳ Ｐゴシック" charset="0"/>
              </a:rPr>
              <a:t>Israel was under bondage</a:t>
            </a:r>
          </a:p>
        </p:txBody>
      </p:sp>
      <p:pic>
        <p:nvPicPr>
          <p:cNvPr id="2" name="Picture 1"/>
          <p:cNvPicPr>
            <a:picLocks noChangeAspect="1"/>
          </p:cNvPicPr>
          <p:nvPr/>
        </p:nvPicPr>
        <p:blipFill>
          <a:blip r:embed="rId4"/>
          <a:stretch>
            <a:fillRect/>
          </a:stretch>
        </p:blipFill>
        <p:spPr>
          <a:xfrm>
            <a:off x="0" y="980728"/>
            <a:ext cx="9144000" cy="5276088"/>
          </a:xfrm>
          <a:prstGeom prst="rect">
            <a:avLst/>
          </a:prstGeom>
        </p:spPr>
      </p:pic>
    </p:spTree>
    <p:extLst>
      <p:ext uri="{BB962C8B-B14F-4D97-AF65-F5344CB8AC3E}">
        <p14:creationId xmlns:p14="http://schemas.microsoft.com/office/powerpoint/2010/main" val="1867214940"/>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7" name="Rectangle 1027"/>
          <p:cNvSpPr>
            <a:spLocks noGrp="1" noRot="1" noChangeArrowheads="1"/>
          </p:cNvSpPr>
          <p:nvPr>
            <p:ph type="title"/>
          </p:nvPr>
        </p:nvSpPr>
        <p:spPr>
          <a:xfrm>
            <a:off x="0" y="0"/>
            <a:ext cx="8964488" cy="836712"/>
          </a:xfrm>
          <a:solidFill>
            <a:schemeClr val="tx1"/>
          </a:solidFill>
        </p:spPr>
        <p:txBody>
          <a:bodyPr/>
          <a:lstStyle/>
          <a:p>
            <a:pPr eaLnBrk="1" hangingPunct="1">
              <a:defRPr/>
            </a:pPr>
            <a:r>
              <a:rPr kumimoji="1" lang="en-US" b="1" dirty="0">
                <a:solidFill>
                  <a:schemeClr val="bg1"/>
                </a:solidFill>
                <a:effectLst>
                  <a:glow rad="228600">
                    <a:schemeClr val="tx1"/>
                  </a:glow>
                </a:effectLst>
                <a:ea typeface="ＭＳ Ｐゴシック" charset="0"/>
              </a:rPr>
              <a:t>Israel was under bondage</a:t>
            </a:r>
          </a:p>
        </p:txBody>
      </p:sp>
      <p:pic>
        <p:nvPicPr>
          <p:cNvPr id="6" name="Picture 5"/>
          <p:cNvPicPr>
            <a:picLocks noChangeAspect="1"/>
          </p:cNvPicPr>
          <p:nvPr/>
        </p:nvPicPr>
        <p:blipFill>
          <a:blip r:embed="rId3"/>
          <a:stretch>
            <a:fillRect/>
          </a:stretch>
        </p:blipFill>
        <p:spPr>
          <a:xfrm>
            <a:off x="0" y="1052736"/>
            <a:ext cx="9144000" cy="5143500"/>
          </a:xfrm>
          <a:prstGeom prst="rect">
            <a:avLst/>
          </a:prstGeom>
        </p:spPr>
      </p:pic>
    </p:spTree>
    <p:extLst>
      <p:ext uri="{BB962C8B-B14F-4D97-AF65-F5344CB8AC3E}">
        <p14:creationId xmlns:p14="http://schemas.microsoft.com/office/powerpoint/2010/main" val="2576648662"/>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2"/>
          <p:cNvSpPr>
            <a:spLocks noChangeArrowheads="1"/>
          </p:cNvSpPr>
          <p:nvPr/>
        </p:nvSpPr>
        <p:spPr bwMode="auto">
          <a:xfrm>
            <a:off x="6875463" y="0"/>
            <a:ext cx="2268537" cy="6858000"/>
          </a:xfrm>
          <a:prstGeom prst="rect">
            <a:avLst/>
          </a:prstGeom>
          <a:solidFill>
            <a:srgbClr val="000000"/>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endParaRPr lang="zh-CN" altLang="en-US">
              <a:solidFill>
                <a:srgbClr val="003300"/>
              </a:solidFill>
            </a:endParaRPr>
          </a:p>
        </p:txBody>
      </p:sp>
      <p:pic>
        <p:nvPicPr>
          <p:cNvPr id="449538"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6948488"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2" name="Rectangle 8"/>
          <p:cNvSpPr>
            <a:spLocks noGrp="1" noChangeArrowheads="1"/>
          </p:cNvSpPr>
          <p:nvPr>
            <p:ph type="title" idx="4294967295"/>
          </p:nvPr>
        </p:nvSpPr>
        <p:spPr>
          <a:xfrm>
            <a:off x="6875463" y="2065338"/>
            <a:ext cx="2376487" cy="193992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en-US" sz="4000" dirty="0" smtClean="0">
                <a:solidFill>
                  <a:srgbClr val="FFFFFF"/>
                </a:solidFill>
                <a:effectLst/>
                <a:ea typeface="ＭＳ Ｐゴシック" pitchFamily="-112" charset="-128"/>
                <a:cs typeface="ＭＳ Ｐゴシック" pitchFamily="-112" charset="-128"/>
              </a:rPr>
              <a:t>Route of the Exodus</a:t>
            </a:r>
            <a:endParaRPr kumimoji="0" lang="en-US" sz="4000" dirty="0">
              <a:solidFill>
                <a:srgbClr val="FFFFFF"/>
              </a:solidFill>
              <a:effectLst/>
              <a:ea typeface="ＭＳ Ｐゴシック" pitchFamily="-112" charset="-128"/>
              <a:cs typeface="ＭＳ Ｐゴシック" pitchFamily="-112" charset="-128"/>
            </a:endParaRPr>
          </a:p>
        </p:txBody>
      </p:sp>
      <p:sp>
        <p:nvSpPr>
          <p:cNvPr id="9" name="Rectangle 8"/>
          <p:cNvSpPr txBox="1">
            <a:spLocks noChangeArrowheads="1"/>
          </p:cNvSpPr>
          <p:nvPr/>
        </p:nvSpPr>
        <p:spPr bwMode="auto">
          <a:xfrm>
            <a:off x="-31750" y="1844675"/>
            <a:ext cx="27320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eaLnBrk="1" hangingPunct="1">
              <a:spcBef>
                <a:spcPct val="50000"/>
              </a:spcBef>
              <a:defRPr/>
            </a:pPr>
            <a:r>
              <a:rPr kumimoji="0" lang="en-US" sz="4000" dirty="0" smtClean="0">
                <a:solidFill>
                  <a:srgbClr val="FFFFFF"/>
                </a:solidFill>
                <a:effectLst/>
                <a:ea typeface="ＭＳ Ｐゴシック" pitchFamily="-112" charset="-128"/>
                <a:cs typeface="ＭＳ Ｐゴシック" pitchFamily="-112" charset="-128"/>
              </a:rPr>
              <a:t>Goshen</a:t>
            </a:r>
            <a:endParaRPr kumimoji="0" lang="en-US" sz="4000" dirty="0">
              <a:solidFill>
                <a:srgbClr val="FFFFFF"/>
              </a:solidFill>
              <a:effectLst/>
              <a:ea typeface="ＭＳ Ｐゴシック" pitchFamily="-112" charset="-128"/>
              <a:cs typeface="ＭＳ Ｐゴシック" pitchFamily="-112" charset="-128"/>
            </a:endParaRPr>
          </a:p>
        </p:txBody>
      </p:sp>
      <p:sp>
        <p:nvSpPr>
          <p:cNvPr id="10" name="Rectangle 8"/>
          <p:cNvSpPr txBox="1">
            <a:spLocks noChangeArrowheads="1"/>
          </p:cNvSpPr>
          <p:nvPr/>
        </p:nvSpPr>
        <p:spPr bwMode="auto">
          <a:xfrm>
            <a:off x="5127625" y="4367213"/>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eaLnBrk="1" hangingPunct="1">
              <a:spcBef>
                <a:spcPct val="50000"/>
              </a:spcBef>
              <a:defRPr/>
            </a:pPr>
            <a:r>
              <a:rPr kumimoji="0" lang="en-US" sz="4000" dirty="0" err="1" smtClean="0">
                <a:solidFill>
                  <a:srgbClr val="F1F7E9">
                    <a:lumMod val="10000"/>
                  </a:srgbClr>
                </a:solidFill>
                <a:effectLst/>
                <a:ea typeface="ＭＳ Ｐゴシック" pitchFamily="-112" charset="-128"/>
                <a:cs typeface="ＭＳ Ｐゴシック" pitchFamily="-112" charset="-128"/>
              </a:rPr>
              <a:t>Midian</a:t>
            </a:r>
            <a:endParaRPr kumimoji="0" lang="en-US" sz="4000" dirty="0">
              <a:solidFill>
                <a:srgbClr val="F1F7E9">
                  <a:lumMod val="10000"/>
                </a:srgbClr>
              </a:solidFill>
              <a:effectLst/>
              <a:ea typeface="ＭＳ Ｐゴシック" pitchFamily="-112" charset="-128"/>
              <a:cs typeface="ＭＳ Ｐゴシック" pitchFamily="-112" charset="-128"/>
            </a:endParaRPr>
          </a:p>
        </p:txBody>
      </p:sp>
      <p:sp>
        <p:nvSpPr>
          <p:cNvPr id="11" name="Rectangle 8"/>
          <p:cNvSpPr txBox="1">
            <a:spLocks noChangeArrowheads="1"/>
          </p:cNvSpPr>
          <p:nvPr/>
        </p:nvSpPr>
        <p:spPr bwMode="auto">
          <a:xfrm>
            <a:off x="2847975" y="3762375"/>
            <a:ext cx="2155825" cy="13223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eaLnBrk="1" hangingPunct="1">
              <a:spcBef>
                <a:spcPct val="50000"/>
              </a:spcBef>
              <a:defRPr/>
            </a:pPr>
            <a:r>
              <a:rPr kumimoji="0" lang="en-US" sz="4000" dirty="0" smtClean="0">
                <a:solidFill>
                  <a:srgbClr val="F1F7E9">
                    <a:lumMod val="10000"/>
                  </a:srgbClr>
                </a:solidFill>
                <a:effectLst/>
                <a:ea typeface="ＭＳ Ｐゴシック" pitchFamily="-112" charset="-128"/>
                <a:cs typeface="ＭＳ Ｐゴシック" pitchFamily="-112" charset="-128"/>
              </a:rPr>
              <a:t>Mt. Sinai</a:t>
            </a:r>
            <a:endParaRPr kumimoji="0" lang="en-US" sz="4000" dirty="0">
              <a:solidFill>
                <a:srgbClr val="F1F7E9">
                  <a:lumMod val="10000"/>
                </a:srgbClr>
              </a:solidFill>
              <a:effectLst/>
              <a:ea typeface="ＭＳ Ｐゴシック" pitchFamily="-112" charset="-128"/>
              <a:cs typeface="ＭＳ Ｐゴシック" pitchFamily="-112" charset="-128"/>
            </a:endParaRPr>
          </a:p>
        </p:txBody>
      </p:sp>
      <p:sp>
        <p:nvSpPr>
          <p:cNvPr id="12" name="Rectangle 8"/>
          <p:cNvSpPr txBox="1">
            <a:spLocks noChangeArrowheads="1"/>
          </p:cNvSpPr>
          <p:nvPr/>
        </p:nvSpPr>
        <p:spPr bwMode="auto">
          <a:xfrm>
            <a:off x="3924300" y="-9525"/>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eaLnBrk="1" hangingPunct="1">
              <a:spcBef>
                <a:spcPct val="50000"/>
              </a:spcBef>
              <a:defRPr/>
            </a:pPr>
            <a:r>
              <a:rPr kumimoji="0" lang="en-US" sz="4000" dirty="0" smtClean="0">
                <a:solidFill>
                  <a:srgbClr val="FFFFFF"/>
                </a:solidFill>
                <a:effectLst/>
                <a:ea typeface="ＭＳ Ｐゴシック" pitchFamily="-112" charset="-128"/>
                <a:cs typeface="ＭＳ Ｐゴシック" pitchFamily="-112" charset="-128"/>
              </a:rPr>
              <a:t>Canaan</a:t>
            </a:r>
            <a:endParaRPr kumimoji="0" lang="en-US" sz="4000" dirty="0">
              <a:solidFill>
                <a:srgbClr val="FFFFFF"/>
              </a:solidFill>
              <a:effectLst/>
              <a:ea typeface="ＭＳ Ｐゴシック" pitchFamily="-112" charset="-128"/>
              <a:cs typeface="ＭＳ Ｐゴシック" pitchFamily="-112" charset="-128"/>
            </a:endParaRPr>
          </a:p>
        </p:txBody>
      </p:sp>
      <p:sp>
        <p:nvSpPr>
          <p:cNvPr id="13" name="Rectangle 8"/>
          <p:cNvSpPr txBox="1">
            <a:spLocks noChangeArrowheads="1"/>
          </p:cNvSpPr>
          <p:nvPr/>
        </p:nvSpPr>
        <p:spPr bwMode="auto">
          <a:xfrm>
            <a:off x="684213" y="3933825"/>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eaLnBrk="1" hangingPunct="1">
              <a:spcBef>
                <a:spcPct val="50000"/>
              </a:spcBef>
              <a:defRPr/>
            </a:pPr>
            <a:r>
              <a:rPr kumimoji="0" lang="en-US" sz="4000" dirty="0" smtClean="0">
                <a:solidFill>
                  <a:srgbClr val="F1F7E9">
                    <a:lumMod val="10000"/>
                  </a:srgbClr>
                </a:solidFill>
                <a:effectLst/>
                <a:ea typeface="ＭＳ Ｐゴシック" pitchFamily="-112" charset="-128"/>
                <a:cs typeface="ＭＳ Ｐゴシック" pitchFamily="-112" charset="-128"/>
              </a:rPr>
              <a:t>Egypt</a:t>
            </a:r>
            <a:endParaRPr kumimoji="0" lang="en-US" sz="4000" dirty="0">
              <a:solidFill>
                <a:srgbClr val="F1F7E9">
                  <a:lumMod val="10000"/>
                </a:srgbClr>
              </a:solidFill>
              <a:effectLst/>
              <a:ea typeface="ＭＳ Ｐゴシック" pitchFamily="-112" charset="-128"/>
              <a:cs typeface="ＭＳ Ｐゴシック" pitchFamily="-112" charset="-128"/>
            </a:endParaRPr>
          </a:p>
        </p:txBody>
      </p:sp>
      <p:sp>
        <p:nvSpPr>
          <p:cNvPr id="14" name="Rectangle 8"/>
          <p:cNvSpPr txBox="1">
            <a:spLocks noChangeArrowheads="1"/>
          </p:cNvSpPr>
          <p:nvPr/>
        </p:nvSpPr>
        <p:spPr bwMode="auto">
          <a:xfrm rot="5400000">
            <a:off x="-1122362" y="3830637"/>
            <a:ext cx="29527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r" eaLnBrk="1" hangingPunct="1">
              <a:spcBef>
                <a:spcPct val="50000"/>
              </a:spcBef>
              <a:defRPr/>
            </a:pPr>
            <a:r>
              <a:rPr kumimoji="0" lang="en-US" sz="4000" dirty="0" smtClean="0">
                <a:solidFill>
                  <a:srgbClr val="FFFFFF"/>
                </a:solidFill>
                <a:effectLst/>
                <a:ea typeface="ＭＳ Ｐゴシック" pitchFamily="-112" charset="-128"/>
                <a:cs typeface="ＭＳ Ｐゴシック" pitchFamily="-112" charset="-128"/>
              </a:rPr>
              <a:t>Nile River</a:t>
            </a:r>
            <a:endParaRPr kumimoji="0" lang="en-US" sz="4000" dirty="0">
              <a:solidFill>
                <a:srgbClr val="FFFFFF"/>
              </a:solidFill>
              <a:effectLst/>
              <a:ea typeface="ＭＳ Ｐゴシック" pitchFamily="-112" charset="-128"/>
              <a:cs typeface="ＭＳ Ｐゴシック" pitchFamily="-112" charset="-128"/>
            </a:endParaRPr>
          </a:p>
        </p:txBody>
      </p:sp>
      <p:sp>
        <p:nvSpPr>
          <p:cNvPr id="15" name="Freeform 6"/>
          <p:cNvSpPr>
            <a:spLocks/>
          </p:cNvSpPr>
          <p:nvPr/>
        </p:nvSpPr>
        <p:spPr bwMode="auto">
          <a:xfrm>
            <a:off x="1116013" y="2709863"/>
            <a:ext cx="2743200" cy="2590800"/>
          </a:xfrm>
          <a:custGeom>
            <a:avLst/>
            <a:gdLst/>
            <a:ahLst/>
            <a:cxnLst>
              <a:cxn ang="0">
                <a:pos x="0" y="0"/>
              </a:cxn>
              <a:cxn ang="0">
                <a:pos x="192" y="132"/>
              </a:cxn>
              <a:cxn ang="0">
                <a:pos x="264" y="156"/>
              </a:cxn>
              <a:cxn ang="0">
                <a:pos x="360" y="180"/>
              </a:cxn>
              <a:cxn ang="0">
                <a:pos x="696" y="300"/>
              </a:cxn>
              <a:cxn ang="0">
                <a:pos x="840" y="348"/>
              </a:cxn>
              <a:cxn ang="0">
                <a:pos x="912" y="600"/>
              </a:cxn>
              <a:cxn ang="0">
                <a:pos x="972" y="708"/>
              </a:cxn>
              <a:cxn ang="0">
                <a:pos x="1008" y="816"/>
              </a:cxn>
              <a:cxn ang="0">
                <a:pos x="1068" y="924"/>
              </a:cxn>
              <a:cxn ang="0">
                <a:pos x="1152" y="1104"/>
              </a:cxn>
              <a:cxn ang="0">
                <a:pos x="1212" y="1176"/>
              </a:cxn>
              <a:cxn ang="0">
                <a:pos x="1296" y="1284"/>
              </a:cxn>
              <a:cxn ang="0">
                <a:pos x="1380" y="1380"/>
              </a:cxn>
              <a:cxn ang="0">
                <a:pos x="1620" y="1584"/>
              </a:cxn>
              <a:cxn ang="0">
                <a:pos x="1692" y="1608"/>
              </a:cxn>
              <a:cxn ang="0">
                <a:pos x="1728" y="1632"/>
              </a:cxn>
            </a:cxnLst>
            <a:rect l="0" t="0" r="r" b="b"/>
            <a:pathLst>
              <a:path w="1728" h="1632">
                <a:moveTo>
                  <a:pt x="0" y="0"/>
                </a:moveTo>
                <a:cubicBezTo>
                  <a:pt x="54" y="36"/>
                  <a:pt x="133" y="112"/>
                  <a:pt x="192" y="132"/>
                </a:cubicBezTo>
                <a:cubicBezTo>
                  <a:pt x="216" y="140"/>
                  <a:pt x="239" y="150"/>
                  <a:pt x="264" y="156"/>
                </a:cubicBezTo>
                <a:cubicBezTo>
                  <a:pt x="296" y="164"/>
                  <a:pt x="360" y="180"/>
                  <a:pt x="360" y="180"/>
                </a:cubicBezTo>
                <a:cubicBezTo>
                  <a:pt x="456" y="244"/>
                  <a:pt x="584" y="275"/>
                  <a:pt x="696" y="300"/>
                </a:cubicBezTo>
                <a:cubicBezTo>
                  <a:pt x="759" y="314"/>
                  <a:pt x="788" y="313"/>
                  <a:pt x="840" y="348"/>
                </a:cubicBezTo>
                <a:cubicBezTo>
                  <a:pt x="868" y="431"/>
                  <a:pt x="884" y="517"/>
                  <a:pt x="912" y="600"/>
                </a:cubicBezTo>
                <a:cubicBezTo>
                  <a:pt x="924" y="636"/>
                  <a:pt x="956" y="673"/>
                  <a:pt x="972" y="708"/>
                </a:cubicBezTo>
                <a:cubicBezTo>
                  <a:pt x="972" y="708"/>
                  <a:pt x="1002" y="798"/>
                  <a:pt x="1008" y="816"/>
                </a:cubicBezTo>
                <a:cubicBezTo>
                  <a:pt x="1020" y="852"/>
                  <a:pt x="1051" y="890"/>
                  <a:pt x="1068" y="924"/>
                </a:cubicBezTo>
                <a:cubicBezTo>
                  <a:pt x="1098" y="983"/>
                  <a:pt x="1122" y="1045"/>
                  <a:pt x="1152" y="1104"/>
                </a:cubicBezTo>
                <a:cubicBezTo>
                  <a:pt x="1178" y="1155"/>
                  <a:pt x="1175" y="1128"/>
                  <a:pt x="1212" y="1176"/>
                </a:cubicBezTo>
                <a:cubicBezTo>
                  <a:pt x="1240" y="1212"/>
                  <a:pt x="1268" y="1248"/>
                  <a:pt x="1296" y="1284"/>
                </a:cubicBezTo>
                <a:cubicBezTo>
                  <a:pt x="1371" y="1381"/>
                  <a:pt x="1310" y="1334"/>
                  <a:pt x="1380" y="1380"/>
                </a:cubicBezTo>
                <a:cubicBezTo>
                  <a:pt x="1419" y="1497"/>
                  <a:pt x="1510" y="1547"/>
                  <a:pt x="1620" y="1584"/>
                </a:cubicBezTo>
                <a:cubicBezTo>
                  <a:pt x="1644" y="1592"/>
                  <a:pt x="1671" y="1594"/>
                  <a:pt x="1692" y="1608"/>
                </a:cubicBezTo>
                <a:cubicBezTo>
                  <a:pt x="1704" y="1616"/>
                  <a:pt x="1728" y="1632"/>
                  <a:pt x="1728" y="1632"/>
                </a:cubicBezTo>
              </a:path>
            </a:pathLst>
          </a:custGeom>
          <a:noFill/>
          <a:ln w="76200" cmpd="sng">
            <a:solidFill>
              <a:srgbClr val="FF0000"/>
            </a:solidFill>
            <a:round/>
            <a:headEnd type="none" w="med" len="med"/>
            <a:tailEnd type="triangle" w="med" len="med"/>
          </a:ln>
          <a:effectLst>
            <a:outerShdw blurRad="63500" dist="38099" dir="2700000" algn="ctr" rotWithShape="0">
              <a:schemeClr val="tx1">
                <a:alpha val="74998"/>
              </a:schemeClr>
            </a:outerShdw>
          </a:effectLst>
        </p:spPr>
        <p:txBody>
          <a:bodyPr/>
          <a:lstStyle/>
          <a:p>
            <a:pPr>
              <a:defRPr/>
            </a:pPr>
            <a:endParaRPr lang="en-US">
              <a:latin typeface="Times New Roman" pitchFamily="-112" charset="0"/>
              <a:ea typeface="+mn-ea"/>
              <a:cs typeface="+mn-cs"/>
            </a:endParaRPr>
          </a:p>
        </p:txBody>
      </p:sp>
      <p:sp>
        <p:nvSpPr>
          <p:cNvPr id="16" name="Rectangle 8"/>
          <p:cNvSpPr txBox="1">
            <a:spLocks noChangeArrowheads="1"/>
          </p:cNvSpPr>
          <p:nvPr/>
        </p:nvSpPr>
        <p:spPr bwMode="auto">
          <a:xfrm>
            <a:off x="8027988" y="87313"/>
            <a:ext cx="1017587"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r" eaLnBrk="1" hangingPunct="1">
              <a:spcBef>
                <a:spcPct val="50000"/>
              </a:spcBef>
              <a:defRPr/>
            </a:pPr>
            <a:r>
              <a:rPr kumimoji="0" lang="en-US" sz="2400" dirty="0" smtClean="0">
                <a:solidFill>
                  <a:srgbClr val="FFFFFF"/>
                </a:solidFill>
                <a:effectLst/>
                <a:ea typeface="ＭＳ Ｐゴシック" pitchFamily="-112" charset="-128"/>
                <a:cs typeface="ＭＳ Ｐゴシック" pitchFamily="-112" charset="-128"/>
              </a:rPr>
              <a:t>107</a:t>
            </a:r>
            <a:endParaRPr kumimoji="0" lang="en-US" sz="4000" dirty="0">
              <a:solidFill>
                <a:srgbClr val="FFFFFF"/>
              </a:solidFill>
              <a:effectLst/>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41755635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300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7"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700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Rectangle 2"/>
          <p:cNvSpPr>
            <a:spLocks noGrp="1" noChangeArrowheads="1"/>
          </p:cNvSpPr>
          <p:nvPr>
            <p:ph type="title"/>
          </p:nvPr>
        </p:nvSpPr>
        <p:spPr>
          <a:solidFill>
            <a:srgbClr val="0000FF"/>
          </a:solidFill>
        </p:spPr>
        <p:txBody>
          <a:bodyPr/>
          <a:lstStyle/>
          <a:p>
            <a:pPr eaLnBrk="1" hangingPunct="1">
              <a:defRPr/>
            </a:pPr>
            <a:r>
              <a:rPr lang="en-US">
                <a:solidFill>
                  <a:schemeClr val="tx1"/>
                </a:solidFill>
                <a:latin typeface="Arial" charset="0"/>
                <a:cs typeface="ＭＳ Ｐゴシック" charset="0"/>
              </a:rPr>
              <a:t>The Passover Lamb</a:t>
            </a:r>
          </a:p>
        </p:txBody>
      </p:sp>
      <p:pic>
        <p:nvPicPr>
          <p:cNvPr id="428037" name="Picture 11" descr="lamb">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2000" y="381000"/>
            <a:ext cx="10287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8038" name="Picture 1" descr="lamb.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2700" y="1573213"/>
            <a:ext cx="4368800" cy="547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230868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eaLnBrk="0" hangingPunct="0"/>
            <a:endParaRPr lang="zh-CN" altLang="en-US" sz="2000">
              <a:solidFill>
                <a:srgbClr val="000000"/>
              </a:solidFill>
              <a:latin typeface="Arial"/>
              <a:cs typeface="Arial"/>
            </a:endParaRPr>
          </a:p>
        </p:txBody>
      </p:sp>
      <p:sp>
        <p:nvSpPr>
          <p:cNvPr id="430082"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eaLnBrk="0" hangingPunct="0"/>
            <a:endParaRPr lang="en-US" sz="2000">
              <a:solidFill>
                <a:srgbClr val="000000"/>
              </a:solidFill>
              <a:latin typeface="Arial"/>
              <a:cs typeface="Arial"/>
            </a:endParaRPr>
          </a:p>
        </p:txBody>
      </p:sp>
      <p:sp>
        <p:nvSpPr>
          <p:cNvPr id="430083"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en-US" sz="2000">
              <a:solidFill>
                <a:srgbClr val="000000"/>
              </a:solidFill>
              <a:latin typeface="Arial"/>
              <a:cs typeface="Arial"/>
            </a:endParaRPr>
          </a:p>
        </p:txBody>
      </p:sp>
      <p:pic>
        <p:nvPicPr>
          <p:cNvPr id="430084"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30"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eaLnBrk="0" hangingPunct="0"/>
            <a:endParaRPr lang="en-US" sz="2000">
              <a:solidFill>
                <a:srgbClr val="000000"/>
              </a:solidFill>
              <a:latin typeface="Arial"/>
              <a:cs typeface="Arial"/>
            </a:endParaRPr>
          </a:p>
        </p:txBody>
      </p:sp>
      <p:sp>
        <p:nvSpPr>
          <p:cNvPr id="257031"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eaLnBrk="0" hangingPunct="0"/>
            <a:endParaRPr lang="en-US" sz="2000">
              <a:solidFill>
                <a:srgbClr val="000000"/>
              </a:solidFill>
              <a:latin typeface="Arial"/>
              <a:cs typeface="Arial"/>
            </a:endParaRPr>
          </a:p>
        </p:txBody>
      </p:sp>
      <p:sp>
        <p:nvSpPr>
          <p:cNvPr id="257032"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eaLnBrk="0" hangingPunct="0"/>
            <a:endParaRPr lang="en-US" sz="2000">
              <a:solidFill>
                <a:srgbClr val="000000"/>
              </a:solidFill>
              <a:latin typeface="Arial"/>
              <a:cs typeface="Arial"/>
            </a:endParaRPr>
          </a:p>
        </p:txBody>
      </p:sp>
      <p:sp>
        <p:nvSpPr>
          <p:cNvPr id="257033" name="Text Box 9"/>
          <p:cNvSpPr txBox="1">
            <a:spLocks noChangeArrowheads="1"/>
          </p:cNvSpPr>
          <p:nvPr/>
        </p:nvSpPr>
        <p:spPr bwMode="auto">
          <a:xfrm>
            <a:off x="381000" y="331788"/>
            <a:ext cx="4046984" cy="452431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ru-RU" sz="3200" b="1" i="1" dirty="0" smtClean="0">
                <a:solidFill>
                  <a:srgbClr val="FFFFFF"/>
                </a:solidFill>
                <a:latin typeface="Arial"/>
                <a:cs typeface="Arial"/>
              </a:rPr>
              <a:t>"</a:t>
            </a:r>
            <a:r>
              <a:rPr lang="en-US" sz="3200" b="1" i="1" dirty="0" smtClean="0">
                <a:solidFill>
                  <a:srgbClr val="FFFFFF"/>
                </a:solidFill>
                <a:latin typeface="Arial"/>
                <a:cs typeface="Arial"/>
              </a:rPr>
              <a:t>The </a:t>
            </a:r>
            <a:r>
              <a:rPr lang="en-US" sz="3200" b="1" i="1" dirty="0">
                <a:solidFill>
                  <a:srgbClr val="FFFFFF"/>
                </a:solidFill>
                <a:latin typeface="Arial"/>
                <a:cs typeface="Arial"/>
              </a:rPr>
              <a:t>blood will be a sign for you on the houses where you are; and when I see the blood, I will   pass over you. No destructive plague will touch you when  I strike Egypt</a:t>
            </a:r>
            <a:r>
              <a:rPr lang="en-US" sz="3200" b="1" i="1" dirty="0" smtClean="0">
                <a:solidFill>
                  <a:srgbClr val="FFFFFF"/>
                </a:solidFill>
                <a:latin typeface="Arial"/>
                <a:cs typeface="Arial"/>
              </a:rPr>
              <a:t>.</a:t>
            </a:r>
            <a:r>
              <a:rPr lang="ru-RU" sz="3200" b="1" i="1" dirty="0" smtClean="0">
                <a:solidFill>
                  <a:srgbClr val="FFFFFF"/>
                </a:solidFill>
                <a:latin typeface="Arial"/>
                <a:cs typeface="Arial"/>
              </a:rPr>
              <a:t>"</a:t>
            </a:r>
            <a:endParaRPr lang="en-US" sz="3200" b="1" i="1" dirty="0">
              <a:solidFill>
                <a:srgbClr val="FFFFFF"/>
              </a:solidFill>
              <a:latin typeface="Arial"/>
              <a:cs typeface="Arial"/>
            </a:endParaRPr>
          </a:p>
        </p:txBody>
      </p:sp>
      <p:sp>
        <p:nvSpPr>
          <p:cNvPr id="257034" name="Text Box 10"/>
          <p:cNvSpPr txBox="1">
            <a:spLocks noChangeArrowheads="1"/>
          </p:cNvSpPr>
          <p:nvPr/>
        </p:nvSpPr>
        <p:spPr bwMode="auto">
          <a:xfrm>
            <a:off x="0" y="5943600"/>
            <a:ext cx="4572000" cy="52322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800" b="1" dirty="0">
                <a:solidFill>
                  <a:srgbClr val="FFFFFF"/>
                </a:solidFill>
                <a:latin typeface="Arial"/>
                <a:cs typeface="Arial"/>
              </a:rPr>
              <a:t>Exodus 12:13 (NIV)</a:t>
            </a:r>
          </a:p>
        </p:txBody>
      </p:sp>
      <p:sp>
        <p:nvSpPr>
          <p:cNvPr id="430090" name="Rectangle 13"/>
          <p:cNvSpPr>
            <a:spLocks noGrp="1" noChangeArrowheads="1"/>
          </p:cNvSpPr>
          <p:nvPr>
            <p:ph type="title" idx="4294967295"/>
          </p:nvPr>
        </p:nvSpPr>
        <p:spPr>
          <a:xfrm>
            <a:off x="4572000" y="5791200"/>
            <a:ext cx="4572000" cy="838200"/>
          </a:xfrm>
          <a:solidFill>
            <a:srgbClr val="000000"/>
          </a:solidFill>
        </p:spPr>
        <p:txBody>
          <a:bodyPr/>
          <a:lstStyle/>
          <a:p>
            <a:pPr eaLnBrk="1" hangingPunct="1"/>
            <a:r>
              <a:rPr lang="en-US" altLang="zh-CN" sz="3200" b="1" dirty="0">
                <a:solidFill>
                  <a:schemeClr val="bg1"/>
                </a:solidFill>
                <a:cs typeface="Arial"/>
              </a:rPr>
              <a:t>Passover Protection</a:t>
            </a:r>
          </a:p>
        </p:txBody>
      </p:sp>
    </p:spTree>
    <p:extLst>
      <p:ext uri="{BB962C8B-B14F-4D97-AF65-F5344CB8AC3E}">
        <p14:creationId xmlns:p14="http://schemas.microsoft.com/office/powerpoint/2010/main" val="4097707302"/>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3000"/>
                                  </p:stCondLst>
                                  <p:childTnLst>
                                    <p:set>
                                      <p:cBhvr>
                                        <p:cTn id="6" dur="1" fill="hold">
                                          <p:stCondLst>
                                            <p:cond delay="0"/>
                                          </p:stCondLst>
                                        </p:cTn>
                                        <p:tgtEl>
                                          <p:spTgt spid="257030"/>
                                        </p:tgtEl>
                                        <p:attrNameLst>
                                          <p:attrName>style.visibility</p:attrName>
                                        </p:attrNameLst>
                                      </p:cBhvr>
                                      <p:to>
                                        <p:strVal val="visible"/>
                                      </p:to>
                                    </p:set>
                                    <p:animEffect transition="in" filter="wipe(up)">
                                      <p:cBhvr>
                                        <p:cTn id="7" dur="500"/>
                                        <p:tgtEl>
                                          <p:spTgt spid="257030"/>
                                        </p:tgtEl>
                                      </p:cBhvr>
                                    </p:animEffect>
                                  </p:childTnLst>
                                </p:cTn>
                              </p:par>
                            </p:childTnLst>
                          </p:cTn>
                        </p:par>
                        <p:par>
                          <p:cTn id="8" fill="hold" nodeType="afterGroup">
                            <p:stCondLst>
                              <p:cond delay="3500"/>
                            </p:stCondLst>
                            <p:childTnLst>
                              <p:par>
                                <p:cTn id="9" presetID="22" presetClass="entr" presetSubtype="1" fill="hold" grpId="0" nodeType="afterEffect">
                                  <p:stCondLst>
                                    <p:cond delay="2000"/>
                                  </p:stCondLst>
                                  <p:childTnLst>
                                    <p:set>
                                      <p:cBhvr>
                                        <p:cTn id="10" dur="1" fill="hold">
                                          <p:stCondLst>
                                            <p:cond delay="0"/>
                                          </p:stCondLst>
                                        </p:cTn>
                                        <p:tgtEl>
                                          <p:spTgt spid="257031"/>
                                        </p:tgtEl>
                                        <p:attrNameLst>
                                          <p:attrName>style.visibility</p:attrName>
                                        </p:attrNameLst>
                                      </p:cBhvr>
                                      <p:to>
                                        <p:strVal val="visible"/>
                                      </p:to>
                                    </p:set>
                                    <p:animEffect transition="in" filter="wipe(up)">
                                      <p:cBhvr>
                                        <p:cTn id="11" dur="500"/>
                                        <p:tgtEl>
                                          <p:spTgt spid="257031"/>
                                        </p:tgtEl>
                                      </p:cBhvr>
                                    </p:animEffect>
                                  </p:childTnLst>
                                </p:cTn>
                              </p:par>
                            </p:childTnLst>
                          </p:cTn>
                        </p:par>
                        <p:par>
                          <p:cTn id="12" fill="hold" nodeType="afterGroup">
                            <p:stCondLst>
                              <p:cond delay="6000"/>
                            </p:stCondLst>
                            <p:childTnLst>
                              <p:par>
                                <p:cTn id="13" presetID="22" presetClass="entr" presetSubtype="1" fill="hold" grpId="0" nodeType="afterEffect">
                                  <p:stCondLst>
                                    <p:cond delay="2000"/>
                                  </p:stCondLst>
                                  <p:childTnLst>
                                    <p:set>
                                      <p:cBhvr>
                                        <p:cTn id="14" dur="1" fill="hold">
                                          <p:stCondLst>
                                            <p:cond delay="0"/>
                                          </p:stCondLst>
                                        </p:cTn>
                                        <p:tgtEl>
                                          <p:spTgt spid="257032"/>
                                        </p:tgtEl>
                                        <p:attrNameLst>
                                          <p:attrName>style.visibility</p:attrName>
                                        </p:attrNameLst>
                                      </p:cBhvr>
                                      <p:to>
                                        <p:strVal val="visible"/>
                                      </p:to>
                                    </p:set>
                                    <p:animEffect transition="in" filter="wipe(up)">
                                      <p:cBhvr>
                                        <p:cTn id="15" dur="500"/>
                                        <p:tgtEl>
                                          <p:spTgt spid="257032"/>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257034"/>
                                        </p:tgtEl>
                                        <p:attrNameLst>
                                          <p:attrName>style.visibility</p:attrName>
                                        </p:attrNameLst>
                                      </p:cBhvr>
                                      <p:to>
                                        <p:strVal val="visible"/>
                                      </p:to>
                                    </p:set>
                                    <p:animEffect transition="in" filter="dissolve">
                                      <p:cBhvr>
                                        <p:cTn id="19" dur="500"/>
                                        <p:tgtEl>
                                          <p:spTgt spid="257034"/>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257033"/>
                                        </p:tgtEl>
                                        <p:attrNameLst>
                                          <p:attrName>style.visibility</p:attrName>
                                        </p:attrNameLst>
                                      </p:cBhvr>
                                      <p:to>
                                        <p:strVal val="visible"/>
                                      </p:to>
                                    </p:set>
                                    <p:animEffect transition="in" filter="dissolve">
                                      <p:cBhvr>
                                        <p:cTn id="23" dur="500"/>
                                        <p:tgtEl>
                                          <p:spTgt spid="257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0" grpId="0" animBg="1"/>
      <p:bldP spid="257031" grpId="0" animBg="1"/>
      <p:bldP spid="257032" grpId="0" animBg="1"/>
      <p:bldP spid="257033" grpId="0" autoUpdateAnimBg="0"/>
      <p:bldP spid="257034"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eaLnBrk="0" hangingPunct="0"/>
            <a:endParaRPr lang="zh-CN" altLang="en-US">
              <a:solidFill>
                <a:srgbClr val="000000"/>
              </a:solidFill>
              <a:latin typeface="Arial"/>
              <a:cs typeface="Arial"/>
            </a:endParaRPr>
          </a:p>
        </p:txBody>
      </p:sp>
      <p:sp>
        <p:nvSpPr>
          <p:cNvPr id="432130"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eaLnBrk="0" hangingPunct="0"/>
            <a:endParaRPr lang="en-US">
              <a:solidFill>
                <a:srgbClr val="000000"/>
              </a:solidFill>
              <a:latin typeface="Arial"/>
              <a:cs typeface="Arial"/>
            </a:endParaRPr>
          </a:p>
        </p:txBody>
      </p:sp>
      <p:sp>
        <p:nvSpPr>
          <p:cNvPr id="432131"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en-US">
              <a:solidFill>
                <a:srgbClr val="000000"/>
              </a:solidFill>
              <a:latin typeface="Arial"/>
              <a:cs typeface="Arial"/>
            </a:endParaRPr>
          </a:p>
        </p:txBody>
      </p:sp>
      <p:pic>
        <p:nvPicPr>
          <p:cNvPr id="432132"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2133"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eaLnBrk="0" hangingPunct="0"/>
            <a:endParaRPr lang="en-US">
              <a:solidFill>
                <a:srgbClr val="000000"/>
              </a:solidFill>
              <a:latin typeface="Arial"/>
              <a:cs typeface="Arial"/>
            </a:endParaRPr>
          </a:p>
        </p:txBody>
      </p:sp>
      <p:sp>
        <p:nvSpPr>
          <p:cNvPr id="432134"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eaLnBrk="0" hangingPunct="0"/>
            <a:endParaRPr lang="en-US">
              <a:solidFill>
                <a:srgbClr val="000000"/>
              </a:solidFill>
              <a:latin typeface="Arial"/>
              <a:cs typeface="Arial"/>
            </a:endParaRPr>
          </a:p>
        </p:txBody>
      </p:sp>
      <p:sp>
        <p:nvSpPr>
          <p:cNvPr id="432135"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eaLnBrk="0" hangingPunct="0"/>
            <a:endParaRPr lang="en-US">
              <a:solidFill>
                <a:srgbClr val="000000"/>
              </a:solidFill>
              <a:latin typeface="Arial"/>
              <a:cs typeface="Arial"/>
            </a:endParaRPr>
          </a:p>
        </p:txBody>
      </p:sp>
      <p:sp>
        <p:nvSpPr>
          <p:cNvPr id="258057" name="Text Box 9"/>
          <p:cNvSpPr txBox="1">
            <a:spLocks noChangeArrowheads="1"/>
          </p:cNvSpPr>
          <p:nvPr/>
        </p:nvSpPr>
        <p:spPr bwMode="auto">
          <a:xfrm>
            <a:off x="251520" y="331788"/>
            <a:ext cx="3888432" cy="403187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ru-RU" sz="3200" b="1" i="1" dirty="0" smtClean="0">
                <a:solidFill>
                  <a:srgbClr val="FFFFFF"/>
                </a:solidFill>
                <a:latin typeface="Arial"/>
                <a:cs typeface="Arial"/>
              </a:rPr>
              <a:t>"</a:t>
            </a:r>
            <a:r>
              <a:rPr lang="en-US" sz="3200" b="1" i="1" dirty="0" smtClean="0">
                <a:solidFill>
                  <a:srgbClr val="FFFFFF"/>
                </a:solidFill>
                <a:latin typeface="Arial"/>
                <a:cs typeface="Arial"/>
              </a:rPr>
              <a:t>By </a:t>
            </a:r>
            <a:r>
              <a:rPr lang="en-US" sz="3200" b="1" i="1" dirty="0">
                <a:solidFill>
                  <a:srgbClr val="FFFFFF"/>
                </a:solidFill>
                <a:latin typeface="Arial"/>
                <a:cs typeface="Arial"/>
              </a:rPr>
              <a:t>faith he kept the Passover and the sprinkling of blood, so that the destroyer of the firstborn would not touch the firstborn of Israel</a:t>
            </a:r>
            <a:r>
              <a:rPr lang="en-US" sz="3200" b="1" i="1" dirty="0" smtClean="0">
                <a:solidFill>
                  <a:srgbClr val="FFFFFF"/>
                </a:solidFill>
                <a:latin typeface="Arial"/>
                <a:cs typeface="Arial"/>
              </a:rPr>
              <a:t>.</a:t>
            </a:r>
            <a:r>
              <a:rPr lang="ru-RU" sz="3200" b="1" i="1" dirty="0" smtClean="0">
                <a:solidFill>
                  <a:srgbClr val="FFFFFF"/>
                </a:solidFill>
                <a:latin typeface="Arial"/>
                <a:cs typeface="Arial"/>
              </a:rPr>
              <a:t>"</a:t>
            </a:r>
            <a:r>
              <a:rPr lang="en-US" sz="3200" b="1" i="1" dirty="0" smtClean="0">
                <a:solidFill>
                  <a:srgbClr val="FFFFFF"/>
                </a:solidFill>
                <a:latin typeface="Arial"/>
                <a:cs typeface="Arial"/>
              </a:rPr>
              <a:t> </a:t>
            </a:r>
            <a:endParaRPr lang="en-US" sz="3200" b="1" i="1" dirty="0">
              <a:solidFill>
                <a:srgbClr val="FFFFFF"/>
              </a:solidFill>
              <a:latin typeface="Arial"/>
              <a:cs typeface="Arial"/>
            </a:endParaRPr>
          </a:p>
        </p:txBody>
      </p:sp>
      <p:sp>
        <p:nvSpPr>
          <p:cNvPr id="258058" name="Text Box 10"/>
          <p:cNvSpPr txBox="1">
            <a:spLocks noChangeArrowheads="1"/>
          </p:cNvSpPr>
          <p:nvPr/>
        </p:nvSpPr>
        <p:spPr bwMode="auto">
          <a:xfrm>
            <a:off x="-36512" y="5949280"/>
            <a:ext cx="4648200" cy="52322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eaLnBrk="1" hangingPunct="1">
              <a:spcBef>
                <a:spcPct val="50000"/>
              </a:spcBef>
              <a:defRPr sz="2800" b="1">
                <a:solidFill>
                  <a:srgbClr val="FFFFFF"/>
                </a:solidFill>
                <a:latin typeface="Arial"/>
                <a:cs typeface="Arial"/>
              </a:defRPr>
            </a:lvl1pPr>
          </a:lstStyle>
          <a:p>
            <a:r>
              <a:rPr lang="en-US" dirty="0"/>
              <a:t>Hebrews 11:28 (NIV)</a:t>
            </a:r>
          </a:p>
        </p:txBody>
      </p:sp>
      <p:sp>
        <p:nvSpPr>
          <p:cNvPr id="432138" name="Rectangle 12"/>
          <p:cNvSpPr>
            <a:spLocks noGrp="1" noChangeArrowheads="1"/>
          </p:cNvSpPr>
          <p:nvPr>
            <p:ph type="title" idx="4294967295"/>
          </p:nvPr>
        </p:nvSpPr>
        <p:spPr>
          <a:xfrm>
            <a:off x="4572000" y="5791200"/>
            <a:ext cx="4572000" cy="762000"/>
          </a:xfrm>
          <a:solidFill>
            <a:srgbClr val="000000"/>
          </a:solidFill>
        </p:spPr>
        <p:txBody>
          <a:bodyPr/>
          <a:lstStyle/>
          <a:p>
            <a:pPr eaLnBrk="1" hangingPunct="1"/>
            <a:r>
              <a:rPr lang="en-US" altLang="zh-CN" sz="3200" b="1" dirty="0">
                <a:solidFill>
                  <a:schemeClr val="bg1"/>
                </a:solidFill>
                <a:cs typeface="Arial"/>
              </a:rPr>
              <a:t>Faith Pictured</a:t>
            </a:r>
          </a:p>
        </p:txBody>
      </p:sp>
    </p:spTree>
    <p:extLst>
      <p:ext uri="{BB962C8B-B14F-4D97-AF65-F5344CB8AC3E}">
        <p14:creationId xmlns:p14="http://schemas.microsoft.com/office/powerpoint/2010/main" val="1500966737"/>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eaLnBrk="0" hangingPunct="0"/>
            <a:endParaRPr lang="en-US">
              <a:solidFill>
                <a:srgbClr val="000000"/>
              </a:solidFill>
            </a:endParaRPr>
          </a:p>
        </p:txBody>
      </p:sp>
      <p:pic>
        <p:nvPicPr>
          <p:cNvPr id="438274" name="Picture 3" descr="OMSSO08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71625" y="0"/>
            <a:ext cx="5819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5" name="Rectangle 4"/>
          <p:cNvSpPr>
            <a:spLocks noGrp="1" noChangeArrowheads="1"/>
          </p:cNvSpPr>
          <p:nvPr>
            <p:ph type="title" idx="4294967295"/>
          </p:nvPr>
        </p:nvSpPr>
        <p:spPr>
          <a:xfrm>
            <a:off x="762000" y="0"/>
            <a:ext cx="7772400" cy="620688"/>
          </a:xfrm>
          <a:extLst/>
        </p:spPr>
        <p:txBody>
          <a:bodyPr/>
          <a:lstStyle/>
          <a:p>
            <a:pPr eaLnBrk="1" hangingPunct="1">
              <a:defRPr/>
            </a:pPr>
            <a:r>
              <a:rPr lang="en-US" b="1" dirty="0">
                <a:effectLst>
                  <a:glow rad="152400">
                    <a:srgbClr val="EFE8AD">
                      <a:alpha val="47000"/>
                    </a:srgbClr>
                  </a:glow>
                </a:effectLst>
                <a:cs typeface="Arial"/>
              </a:rPr>
              <a:t>Faith in a Lamb</a:t>
            </a:r>
          </a:p>
        </p:txBody>
      </p:sp>
    </p:spTree>
    <p:extLst>
      <p:ext uri="{BB962C8B-B14F-4D97-AF65-F5344CB8AC3E}">
        <p14:creationId xmlns:p14="http://schemas.microsoft.com/office/powerpoint/2010/main" val="1468283033"/>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69" name="Picture 1" descr="angel-of-death-colored-bible-passov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76600" y="0"/>
            <a:ext cx="58674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2370" name="Title 2"/>
          <p:cNvSpPr>
            <a:spLocks noGrp="1"/>
          </p:cNvSpPr>
          <p:nvPr>
            <p:ph type="title" idx="4294967295"/>
          </p:nvPr>
        </p:nvSpPr>
        <p:spPr>
          <a:xfrm>
            <a:off x="152400" y="152400"/>
            <a:ext cx="2971800" cy="6705600"/>
          </a:xfrm>
        </p:spPr>
        <p:txBody>
          <a:bodyPr/>
          <a:lstStyle/>
          <a:p>
            <a:r>
              <a:rPr lang="en-US" sz="4000" b="1">
                <a:solidFill>
                  <a:srgbClr val="FFFFFF"/>
                </a:solidFill>
                <a:latin typeface="Arial" charset="0"/>
                <a:cs typeface="Arial" charset="0"/>
              </a:rPr>
              <a:t>Exodus 12:1-16</a:t>
            </a:r>
            <a:br>
              <a:rPr lang="en-US" sz="4000" b="1">
                <a:solidFill>
                  <a:srgbClr val="FFFFFF"/>
                </a:solidFill>
                <a:latin typeface="Arial" charset="0"/>
                <a:cs typeface="Arial" charset="0"/>
              </a:rPr>
            </a:br>
            <a:r>
              <a:rPr lang="en-US" sz="3600">
                <a:solidFill>
                  <a:srgbClr val="FFFFFF"/>
                </a:solidFill>
                <a:latin typeface="Arial" charset="0"/>
                <a:cs typeface="Arial" charset="0"/>
              </a:rPr>
              <a:t/>
            </a:r>
            <a:br>
              <a:rPr lang="en-US" sz="3600">
                <a:solidFill>
                  <a:srgbClr val="FFFFFF"/>
                </a:solidFill>
                <a:latin typeface="Arial" charset="0"/>
                <a:cs typeface="Arial" charset="0"/>
              </a:rPr>
            </a:br>
            <a:r>
              <a:rPr lang="en-US" sz="3600">
                <a:solidFill>
                  <a:srgbClr val="FFFFFF"/>
                </a:solidFill>
                <a:latin typeface="Arial" charset="0"/>
                <a:cs typeface="Arial" charset="0"/>
              </a:rPr>
              <a:t>The Angel of Death Passed Over Houses with Blood on the Doors</a:t>
            </a:r>
          </a:p>
        </p:txBody>
      </p:sp>
      <p:sp>
        <p:nvSpPr>
          <p:cNvPr id="442371" name="Title 2"/>
          <p:cNvSpPr txBox="1">
            <a:spLocks/>
          </p:cNvSpPr>
          <p:nvPr/>
        </p:nvSpPr>
        <p:spPr bwMode="auto">
          <a:xfrm>
            <a:off x="4140200" y="6021388"/>
            <a:ext cx="4895850" cy="765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1800" b="1" i="1" dirty="0">
                <a:solidFill>
                  <a:srgbClr val="800000"/>
                </a:solidFill>
                <a:latin typeface="Arial" charset="0"/>
                <a:cs typeface="Arial" charset="0"/>
              </a:rPr>
              <a:t>Thus says the L</a:t>
            </a:r>
            <a:r>
              <a:rPr lang="en-US" sz="1600" b="1" i="1" dirty="0">
                <a:solidFill>
                  <a:srgbClr val="800000"/>
                </a:solidFill>
                <a:latin typeface="Arial" charset="0"/>
                <a:cs typeface="Arial" charset="0"/>
              </a:rPr>
              <a:t>ORD</a:t>
            </a:r>
            <a:r>
              <a:rPr lang="en-US" sz="1800" b="1" i="1" dirty="0">
                <a:solidFill>
                  <a:srgbClr val="800000"/>
                </a:solidFill>
                <a:latin typeface="Arial" charset="0"/>
                <a:cs typeface="Arial" charset="0"/>
              </a:rPr>
              <a:t>, </a:t>
            </a:r>
            <a:r>
              <a:rPr lang="ru-RU" sz="1800" b="1" i="1" dirty="0" smtClean="0">
                <a:solidFill>
                  <a:srgbClr val="800000"/>
                </a:solidFill>
                <a:latin typeface="Arial" charset="0"/>
                <a:cs typeface="Arial" charset="0"/>
              </a:rPr>
              <a:t>"</a:t>
            </a:r>
            <a:r>
              <a:rPr lang="en-US" sz="1800" b="1" i="1" dirty="0" smtClean="0">
                <a:solidFill>
                  <a:srgbClr val="800000"/>
                </a:solidFill>
                <a:latin typeface="Arial" charset="0"/>
                <a:cs typeface="Arial" charset="0"/>
              </a:rPr>
              <a:t>About </a:t>
            </a:r>
            <a:r>
              <a:rPr lang="en-US" sz="1800" b="1" i="1" dirty="0">
                <a:solidFill>
                  <a:srgbClr val="800000"/>
                </a:solidFill>
                <a:latin typeface="Arial" charset="0"/>
                <a:cs typeface="Arial" charset="0"/>
              </a:rPr>
              <a:t>midnight I will go out in the midst of </a:t>
            </a:r>
            <a:r>
              <a:rPr lang="en-US" sz="1800" b="1" i="1" dirty="0" smtClean="0">
                <a:solidFill>
                  <a:srgbClr val="800000"/>
                </a:solidFill>
                <a:latin typeface="Arial" charset="0"/>
                <a:cs typeface="Arial" charset="0"/>
              </a:rPr>
              <a:t>Egypt</a:t>
            </a:r>
            <a:r>
              <a:rPr lang="ru-RU" sz="1800" b="1" i="1" dirty="0" smtClean="0">
                <a:solidFill>
                  <a:srgbClr val="800000"/>
                </a:solidFill>
                <a:latin typeface="Arial" charset="0"/>
                <a:cs typeface="Arial" charset="0"/>
              </a:rPr>
              <a:t>"</a:t>
            </a:r>
            <a:r>
              <a:rPr lang="en-US" sz="1800" b="1" i="1" dirty="0" smtClean="0">
                <a:solidFill>
                  <a:srgbClr val="800000"/>
                </a:solidFill>
                <a:latin typeface="Arial" charset="0"/>
                <a:cs typeface="Arial" charset="0"/>
              </a:rPr>
              <a:t> </a:t>
            </a:r>
            <a:r>
              <a:rPr lang="en-US" sz="1800" b="1" i="1" dirty="0">
                <a:solidFill>
                  <a:srgbClr val="800000"/>
                </a:solidFill>
                <a:latin typeface="Arial" charset="0"/>
                <a:cs typeface="Arial" charset="0"/>
              </a:rPr>
              <a:t>(Exod. 11:4)</a:t>
            </a:r>
            <a:endParaRPr lang="en-US" sz="1600" b="1" i="1" dirty="0">
              <a:solidFill>
                <a:srgbClr val="800000"/>
              </a:solidFill>
              <a:latin typeface="Arial" charset="0"/>
              <a:cs typeface="Arial" charset="0"/>
            </a:endParaRPr>
          </a:p>
        </p:txBody>
      </p:sp>
    </p:spTree>
    <p:extLst>
      <p:ext uri="{BB962C8B-B14F-4D97-AF65-F5344CB8AC3E}">
        <p14:creationId xmlns:p14="http://schemas.microsoft.com/office/powerpoint/2010/main" val="594631753"/>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1026"/>
          <p:cNvSpPr>
            <a:spLocks noGrp="1" noChangeArrowheads="1"/>
          </p:cNvSpPr>
          <p:nvPr>
            <p:ph type="ctrTitle"/>
          </p:nvPr>
        </p:nvSpPr>
        <p:spPr>
          <a:xfrm>
            <a:off x="0" y="0"/>
            <a:ext cx="6619875" cy="692696"/>
          </a:xfrm>
          <a:solidFill>
            <a:srgbClr val="006600"/>
          </a:solidFill>
          <a:effectLst>
            <a:outerShdw blurRad="63500" dist="35921" dir="2700000" algn="ctr" rotWithShape="0">
              <a:schemeClr val="bg2">
                <a:alpha val="74998"/>
              </a:schemeClr>
            </a:outerShdw>
          </a:effectLst>
        </p:spPr>
        <p:txBody>
          <a:bodyPr/>
          <a:lstStyle/>
          <a:p>
            <a:pPr>
              <a:defRPr/>
            </a:pPr>
            <a:r>
              <a:rPr kumimoji="1" lang="en-US"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Salvation &amp; Sanctification</a:t>
            </a:r>
            <a:endParaRPr kumimoji="1" lang="en-US" sz="3600" dirty="0">
              <a:solidFill>
                <a:schemeClr val="tx1"/>
              </a:solidFill>
              <a:latin typeface="Arial" charset="0"/>
              <a:ea typeface="ＭＳ Ｐゴシック" charset="0"/>
              <a:cs typeface="ＭＳ Ｐゴシック" charset="0"/>
            </a:endParaRPr>
          </a:p>
        </p:txBody>
      </p:sp>
      <p:sp>
        <p:nvSpPr>
          <p:cNvPr id="521220" name="Text Box 1028"/>
          <p:cNvSpPr txBox="1">
            <a:spLocks noChangeArrowheads="1"/>
          </p:cNvSpPr>
          <p:nvPr/>
        </p:nvSpPr>
        <p:spPr bwMode="auto">
          <a:xfrm>
            <a:off x="76200" y="2163763"/>
            <a:ext cx="595313" cy="427037"/>
          </a:xfrm>
          <a:prstGeom prst="rect">
            <a:avLst/>
          </a:prstGeom>
          <a:noFill/>
          <a:ln w="12700" cap="sq">
            <a:noFill/>
            <a:miter lim="800000"/>
            <a:headEnd/>
            <a:tailEnd/>
          </a:ln>
          <a:effectLst>
            <a:outerShdw blurRad="63500"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en-US" sz="2800" b="1" smtClean="0">
                <a:solidFill>
                  <a:srgbClr val="FFFFFF"/>
                </a:solidFill>
                <a:effectLst>
                  <a:outerShdw blurRad="38100" dist="38100" dir="2700000" algn="tl">
                    <a:srgbClr val="000000"/>
                  </a:outerShdw>
                </a:effectLst>
              </a:rPr>
              <a:t>OT</a:t>
            </a:r>
          </a:p>
        </p:txBody>
      </p:sp>
      <p:sp>
        <p:nvSpPr>
          <p:cNvPr id="521223" name="Rectangle 1031"/>
          <p:cNvSpPr>
            <a:spLocks noChangeArrowheads="1"/>
          </p:cNvSpPr>
          <p:nvPr/>
        </p:nvSpPr>
        <p:spPr bwMode="auto">
          <a:xfrm>
            <a:off x="762000" y="836712"/>
            <a:ext cx="1544638"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pitchFamily="-111" charset="2"/>
              <a:buNone/>
              <a:defRPr/>
            </a:pPr>
            <a:r>
              <a:rPr kumimoji="1" lang="en-US" sz="2800" b="1" dirty="0" smtClean="0">
                <a:solidFill>
                  <a:srgbClr val="FFFFFF"/>
                </a:solidFill>
                <a:latin typeface="Arial" pitchFamily="-111" charset="0"/>
                <a:ea typeface="Times New Roman" pitchFamily="-111" charset="0"/>
                <a:cs typeface="Times New Roman" pitchFamily="-111" charset="0"/>
              </a:rPr>
              <a:t>Man</a:t>
            </a:r>
            <a:r>
              <a:rPr kumimoji="1" lang="uk-UA" sz="2800" b="1" dirty="0" smtClean="0">
                <a:solidFill>
                  <a:srgbClr val="FFFFFF"/>
                </a:solidFill>
                <a:latin typeface="Arial" pitchFamily="-111" charset="0"/>
                <a:ea typeface="Times New Roman" pitchFamily="-111" charset="0"/>
                <a:cs typeface="Times New Roman" pitchFamily="-111" charset="0"/>
              </a:rPr>
              <a:t>'</a:t>
            </a:r>
            <a:r>
              <a:rPr kumimoji="1" lang="en-US" sz="2800" b="1" dirty="0" smtClean="0">
                <a:solidFill>
                  <a:srgbClr val="FFFFFF"/>
                </a:solidFill>
                <a:latin typeface="Arial" pitchFamily="-111" charset="0"/>
                <a:ea typeface="Times New Roman" pitchFamily="-111" charset="0"/>
                <a:cs typeface="Times New Roman" pitchFamily="-111" charset="0"/>
              </a:rPr>
              <a:t>s </a:t>
            </a:r>
            <a:r>
              <a:rPr kumimoji="1" lang="en-US" sz="2800" b="1" dirty="0">
                <a:solidFill>
                  <a:srgbClr val="FFFFFF"/>
                </a:solidFill>
                <a:latin typeface="Arial" pitchFamily="-111" charset="0"/>
                <a:ea typeface="Times New Roman" pitchFamily="-111" charset="0"/>
                <a:cs typeface="Times New Roman" pitchFamily="-111" charset="0"/>
              </a:rPr>
              <a:t>Role</a:t>
            </a:r>
          </a:p>
        </p:txBody>
      </p:sp>
      <p:sp>
        <p:nvSpPr>
          <p:cNvPr id="521224" name="Rectangle 1032"/>
          <p:cNvSpPr>
            <a:spLocks noChangeArrowheads="1"/>
          </p:cNvSpPr>
          <p:nvPr/>
        </p:nvSpPr>
        <p:spPr bwMode="auto">
          <a:xfrm>
            <a:off x="2541588" y="836712"/>
            <a:ext cx="19859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pitchFamily="-111" charset="2"/>
              <a:buNone/>
              <a:defRPr/>
            </a:pPr>
            <a:r>
              <a:rPr kumimoji="1" lang="en-US" sz="2800" b="1" dirty="0" smtClean="0">
                <a:solidFill>
                  <a:srgbClr val="FFFFFF"/>
                </a:solidFill>
                <a:latin typeface="Arial" pitchFamily="-111" charset="0"/>
                <a:ea typeface="Times New Roman" pitchFamily="-111" charset="0"/>
                <a:cs typeface="Times New Roman" pitchFamily="-111" charset="0"/>
              </a:rPr>
              <a:t>God</a:t>
            </a:r>
            <a:r>
              <a:rPr kumimoji="1" lang="uk-UA" sz="2800" b="1" dirty="0" smtClean="0">
                <a:solidFill>
                  <a:srgbClr val="FFFFFF"/>
                </a:solidFill>
                <a:latin typeface="Arial" pitchFamily="-111" charset="0"/>
                <a:ea typeface="Times New Roman" pitchFamily="-111" charset="0"/>
                <a:cs typeface="Times New Roman" pitchFamily="-111" charset="0"/>
              </a:rPr>
              <a:t>'</a:t>
            </a:r>
            <a:r>
              <a:rPr kumimoji="1" lang="en-US" sz="2800" b="1" dirty="0" smtClean="0">
                <a:solidFill>
                  <a:srgbClr val="FFFFFF"/>
                </a:solidFill>
                <a:latin typeface="Arial" pitchFamily="-111" charset="0"/>
                <a:ea typeface="Times New Roman" pitchFamily="-111" charset="0"/>
                <a:cs typeface="Times New Roman" pitchFamily="-111" charset="0"/>
              </a:rPr>
              <a:t>s </a:t>
            </a:r>
            <a:r>
              <a:rPr kumimoji="1" lang="en-US" sz="2800" b="1" dirty="0">
                <a:solidFill>
                  <a:srgbClr val="FFFFFF"/>
                </a:solidFill>
                <a:latin typeface="Arial" pitchFamily="-111" charset="0"/>
                <a:ea typeface="Times New Roman" pitchFamily="-111" charset="0"/>
                <a:cs typeface="Times New Roman" pitchFamily="-111" charset="0"/>
              </a:rPr>
              <a:t>Response</a:t>
            </a:r>
          </a:p>
        </p:txBody>
      </p:sp>
      <p:sp>
        <p:nvSpPr>
          <p:cNvPr id="521225" name="Rectangle 1033"/>
          <p:cNvSpPr>
            <a:spLocks noChangeArrowheads="1"/>
          </p:cNvSpPr>
          <p:nvPr/>
        </p:nvSpPr>
        <p:spPr bwMode="auto">
          <a:xfrm>
            <a:off x="762000" y="1827312"/>
            <a:ext cx="1865313" cy="1752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pitchFamily="-111" charset="2"/>
              <a:buNone/>
              <a:defRPr/>
            </a:pPr>
            <a:r>
              <a:rPr kumimoji="1" lang="en-US" b="1" dirty="0">
                <a:solidFill>
                  <a:srgbClr val="FFFFFF"/>
                </a:solidFill>
                <a:latin typeface="Arial" pitchFamily="-111" charset="0"/>
                <a:ea typeface="Times New Roman" pitchFamily="-111" charset="0"/>
                <a:cs typeface="Times New Roman" pitchFamily="-111" charset="0"/>
              </a:rPr>
              <a:t>Faith in God</a:t>
            </a:r>
            <a:r>
              <a:rPr kumimoji="1" lang="fr-FR" b="1" dirty="0">
                <a:solidFill>
                  <a:srgbClr val="FFFFFF"/>
                </a:solidFill>
                <a:latin typeface="Arial" pitchFamily="-111" charset="0"/>
                <a:ea typeface="Times New Roman" pitchFamily="-111" charset="0"/>
                <a:cs typeface="Times New Roman" pitchFamily="-111" charset="0"/>
              </a:rPr>
              <a:t> as offered</a:t>
            </a:r>
            <a:r>
              <a:rPr kumimoji="1" lang="en-US" b="1" dirty="0">
                <a:solidFill>
                  <a:srgbClr val="FFFFFF"/>
                </a:solidFill>
                <a:latin typeface="Arial" pitchFamily="-111" charset="0"/>
                <a:ea typeface="Times New Roman" pitchFamily="-111" charset="0"/>
                <a:cs typeface="Times New Roman" pitchFamily="-111" charset="0"/>
              </a:rPr>
              <a:t> Passover Lamb</a:t>
            </a:r>
          </a:p>
        </p:txBody>
      </p:sp>
      <p:sp>
        <p:nvSpPr>
          <p:cNvPr id="521227" name="Rectangle 1035"/>
          <p:cNvSpPr>
            <a:spLocks noChangeArrowheads="1"/>
          </p:cNvSpPr>
          <p:nvPr/>
        </p:nvSpPr>
        <p:spPr bwMode="auto">
          <a:xfrm>
            <a:off x="4648200" y="1979712"/>
            <a:ext cx="1985963"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pitchFamily="-111" charset="2"/>
              <a:buNone/>
              <a:defRPr/>
            </a:pPr>
            <a:r>
              <a:rPr kumimoji="1" lang="en-US" b="1" dirty="0">
                <a:solidFill>
                  <a:srgbClr val="FFFFFF"/>
                </a:solidFill>
                <a:latin typeface="Arial" pitchFamily="-111" charset="0"/>
                <a:ea typeface="Times New Roman" pitchFamily="-111" charset="0"/>
                <a:cs typeface="Times New Roman" pitchFamily="-111" charset="0"/>
              </a:rPr>
              <a:t>Journey to Canaan</a:t>
            </a:r>
          </a:p>
        </p:txBody>
      </p:sp>
      <p:sp>
        <p:nvSpPr>
          <p:cNvPr id="521229" name="Rectangle 1037"/>
          <p:cNvSpPr>
            <a:spLocks noChangeArrowheads="1"/>
          </p:cNvSpPr>
          <p:nvPr/>
        </p:nvSpPr>
        <p:spPr bwMode="auto">
          <a:xfrm>
            <a:off x="4724400" y="836712"/>
            <a:ext cx="1985963"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pitchFamily="-111" charset="2"/>
              <a:buNone/>
              <a:defRPr/>
            </a:pPr>
            <a:r>
              <a:rPr kumimoji="1" lang="en-US" sz="2800" b="1">
                <a:solidFill>
                  <a:srgbClr val="FFFFFF"/>
                </a:solidFill>
                <a:latin typeface="Arial" pitchFamily="-111" charset="0"/>
                <a:ea typeface="Times New Roman" pitchFamily="-111" charset="0"/>
                <a:cs typeface="Times New Roman" pitchFamily="-111" charset="0"/>
              </a:rPr>
              <a:t>Life of Faith</a:t>
            </a:r>
          </a:p>
        </p:txBody>
      </p:sp>
      <p:sp>
        <p:nvSpPr>
          <p:cNvPr id="521232" name="Rectangle 1040"/>
          <p:cNvSpPr>
            <a:spLocks noChangeArrowheads="1"/>
          </p:cNvSpPr>
          <p:nvPr/>
        </p:nvSpPr>
        <p:spPr bwMode="auto">
          <a:xfrm>
            <a:off x="6853238" y="1979712"/>
            <a:ext cx="2290762"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pitchFamily="-111" charset="2"/>
              <a:buNone/>
              <a:defRPr/>
            </a:pPr>
            <a:r>
              <a:rPr kumimoji="1" lang="en-US" b="1">
                <a:solidFill>
                  <a:srgbClr val="FFFFFF"/>
                </a:solidFill>
                <a:latin typeface="Arial" pitchFamily="-111" charset="0"/>
                <a:ea typeface="Times New Roman" pitchFamily="-111" charset="0"/>
                <a:cs typeface="Times New Roman" pitchFamily="-111" charset="0"/>
              </a:rPr>
              <a:t>Sacrifices</a:t>
            </a:r>
            <a:br>
              <a:rPr kumimoji="1" lang="en-US" b="1">
                <a:solidFill>
                  <a:srgbClr val="FFFFFF"/>
                </a:solidFill>
                <a:latin typeface="Arial" pitchFamily="-111" charset="0"/>
                <a:ea typeface="Times New Roman" pitchFamily="-111" charset="0"/>
                <a:cs typeface="Times New Roman" pitchFamily="-111" charset="0"/>
              </a:rPr>
            </a:br>
            <a:r>
              <a:rPr kumimoji="1" lang="en-US" b="1">
                <a:solidFill>
                  <a:srgbClr val="FFFFFF"/>
                </a:solidFill>
                <a:latin typeface="Arial" pitchFamily="-111" charset="0"/>
                <a:ea typeface="Times New Roman" pitchFamily="-111" charset="0"/>
                <a:cs typeface="Times New Roman" pitchFamily="-111" charset="0"/>
              </a:rPr>
              <a:t>(Sin, Guilt)</a:t>
            </a:r>
          </a:p>
        </p:txBody>
      </p:sp>
      <p:sp>
        <p:nvSpPr>
          <p:cNvPr id="521234" name="Rectangle 1042"/>
          <p:cNvSpPr>
            <a:spLocks noChangeArrowheads="1"/>
          </p:cNvSpPr>
          <p:nvPr/>
        </p:nvSpPr>
        <p:spPr bwMode="auto">
          <a:xfrm>
            <a:off x="6929438" y="836712"/>
            <a:ext cx="22145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pitchFamily="-111" charset="2"/>
              <a:buNone/>
              <a:defRPr/>
            </a:pPr>
            <a:r>
              <a:rPr kumimoji="1" lang="en-US" sz="2800" b="1">
                <a:solidFill>
                  <a:srgbClr val="FFFFFF"/>
                </a:solidFill>
                <a:latin typeface="Arial" pitchFamily="-111" charset="0"/>
                <a:ea typeface="Times New Roman" pitchFamily="-111" charset="0"/>
                <a:cs typeface="Times New Roman" pitchFamily="-111" charset="0"/>
              </a:rPr>
              <a:t>Restored Fellowship</a:t>
            </a:r>
          </a:p>
        </p:txBody>
      </p:sp>
      <p:sp>
        <p:nvSpPr>
          <p:cNvPr id="23" name="Text Box 1045"/>
          <p:cNvSpPr txBox="1">
            <a:spLocks noChangeArrowheads="1"/>
          </p:cNvSpPr>
          <p:nvPr/>
        </p:nvSpPr>
        <p:spPr bwMode="auto">
          <a:xfrm>
            <a:off x="8301038" y="74613"/>
            <a:ext cx="684212" cy="368300"/>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defRPr/>
            </a:pPr>
            <a:r>
              <a:rPr lang="en-US" sz="2400" b="1" smtClean="0">
                <a:solidFill>
                  <a:srgbClr val="FFFFFF"/>
                </a:solidFill>
                <a:effectLst>
                  <a:outerShdw blurRad="38100" dist="38100" dir="2700000" algn="tl">
                    <a:srgbClr val="000000"/>
                  </a:outerShdw>
                </a:effectLst>
                <a:latin typeface="Arial" charset="0"/>
                <a:cs typeface="Arial" charset="0"/>
              </a:rPr>
              <a:t>121a</a:t>
            </a:r>
            <a:endParaRPr lang="en-US" sz="1800" smtClean="0">
              <a:effectLst>
                <a:outerShdw blurRad="38100" dist="38100" dir="2700000" algn="tl">
                  <a:srgbClr val="FFFFFF"/>
                </a:outerShdw>
              </a:effectLst>
              <a:latin typeface="Arial" charset="0"/>
              <a:cs typeface="Arial" charset="0"/>
            </a:endParaRPr>
          </a:p>
        </p:txBody>
      </p:sp>
      <p:sp>
        <p:nvSpPr>
          <p:cNvPr id="24" name="Rectangle 1033"/>
          <p:cNvSpPr>
            <a:spLocks noChangeArrowheads="1"/>
          </p:cNvSpPr>
          <p:nvPr/>
        </p:nvSpPr>
        <p:spPr bwMode="auto">
          <a:xfrm>
            <a:off x="2627313" y="2122587"/>
            <a:ext cx="1600200" cy="576263"/>
          </a:xfrm>
          <a:prstGeom prst="rect">
            <a:avLst/>
          </a:prstGeom>
          <a:noFill/>
          <a:ln w="9525">
            <a:noFill/>
            <a:miter lim="800000"/>
            <a:headEnd/>
            <a:tailEnd/>
          </a:ln>
          <a:effectLst>
            <a:outerShdw blurRad="63500" dist="107763" dir="18900000" algn="ctr" rotWithShape="0">
              <a:schemeClr val="bg2">
                <a:alpha val="74998"/>
              </a:schemeClr>
            </a:outerShdw>
          </a:effectLst>
        </p:spPr>
        <p:txBody>
          <a:bodyPr/>
          <a:lstStyle/>
          <a:p>
            <a:pPr eaLnBrk="0" hangingPunct="0">
              <a:lnSpc>
                <a:spcPct val="90000"/>
              </a:lnSpc>
              <a:spcBef>
                <a:spcPct val="20000"/>
              </a:spcBef>
              <a:buSzPct val="80000"/>
              <a:buFont typeface="Wingdings" pitchFamily="-111" charset="2"/>
              <a:buNone/>
              <a:defRPr/>
            </a:pPr>
            <a:r>
              <a:rPr kumimoji="1" lang="en-US" b="1" dirty="0">
                <a:solidFill>
                  <a:srgbClr val="FFFFFF"/>
                </a:solidFill>
                <a:latin typeface="Arial" pitchFamily="-111" charset="0"/>
                <a:ea typeface="Times New Roman" pitchFamily="-111" charset="0"/>
                <a:cs typeface="Times New Roman" pitchFamily="-111" charset="0"/>
              </a:rPr>
              <a:t>Exodus</a:t>
            </a:r>
          </a:p>
        </p:txBody>
      </p:sp>
    </p:spTree>
    <p:extLst>
      <p:ext uri="{BB962C8B-B14F-4D97-AF65-F5344CB8AC3E}">
        <p14:creationId xmlns:p14="http://schemas.microsoft.com/office/powerpoint/2010/main" val="20703752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21225"/>
                                        </p:tgtEl>
                                        <p:attrNameLst>
                                          <p:attrName>style.visibility</p:attrName>
                                        </p:attrNameLst>
                                      </p:cBhvr>
                                      <p:to>
                                        <p:strVal val="visible"/>
                                      </p:to>
                                    </p:set>
                                    <p:anim calcmode="lin" valueType="num">
                                      <p:cBhvr>
                                        <p:cTn id="7" dur="500" fill="hold"/>
                                        <p:tgtEl>
                                          <p:spTgt spid="52122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2122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2122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21225"/>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521227"/>
                                        </p:tgtEl>
                                        <p:attrNameLst>
                                          <p:attrName>style.visibility</p:attrName>
                                        </p:attrNameLst>
                                      </p:cBhvr>
                                      <p:to>
                                        <p:strVal val="visible"/>
                                      </p:to>
                                    </p:set>
                                    <p:anim calcmode="lin" valueType="num">
                                      <p:cBhvr>
                                        <p:cTn id="23" dur="500" fill="hold"/>
                                        <p:tgtEl>
                                          <p:spTgt spid="521227"/>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21227"/>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21227"/>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2122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521232"/>
                                        </p:tgtEl>
                                        <p:attrNameLst>
                                          <p:attrName>style.visibility</p:attrName>
                                        </p:attrNameLst>
                                      </p:cBhvr>
                                      <p:to>
                                        <p:strVal val="visible"/>
                                      </p:to>
                                    </p:set>
                                    <p:anim calcmode="lin" valueType="num">
                                      <p:cBhvr>
                                        <p:cTn id="31" dur="500" fill="hold"/>
                                        <p:tgtEl>
                                          <p:spTgt spid="521232"/>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521232"/>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521232"/>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5212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25" grpId="0"/>
      <p:bldP spid="521227" grpId="0"/>
      <p:bldP spid="521232"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828840"/>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What is your biggest weakness?</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3"/>
          <a:srcRect r="10824"/>
          <a:stretch/>
        </p:blipFill>
        <p:spPr>
          <a:xfrm>
            <a:off x="-23416" y="0"/>
            <a:ext cx="9167416" cy="6842654"/>
          </a:xfrm>
          <a:prstGeom prst="rect">
            <a:avLst/>
          </a:prstGeom>
        </p:spPr>
      </p:pic>
    </p:spTree>
    <p:extLst>
      <p:ext uri="{BB962C8B-B14F-4D97-AF65-F5344CB8AC3E}">
        <p14:creationId xmlns:p14="http://schemas.microsoft.com/office/powerpoint/2010/main" val="16729113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rgbClr val="800000"/>
            </a:gs>
          </a:gsLst>
          <a:lin ang="0" scaled="1"/>
          <a:tileRect/>
        </a:gradFill>
        <a:effectLst/>
      </p:bgPr>
    </p:bg>
    <p:spTree>
      <p:nvGrpSpPr>
        <p:cNvPr id="1" name=""/>
        <p:cNvGrpSpPr/>
        <p:nvPr/>
      </p:nvGrpSpPr>
      <p:grpSpPr>
        <a:xfrm>
          <a:off x="0" y="0"/>
          <a:ext cx="0" cy="0"/>
          <a:chOff x="0" y="0"/>
          <a:chExt cx="0" cy="0"/>
        </a:xfrm>
      </p:grpSpPr>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en-US" sz="3600" b="1" dirty="0" smtClean="0">
                <a:solidFill>
                  <a:schemeClr val="tx1"/>
                </a:solidFill>
                <a:ea typeface="ＭＳ Ｐゴシック" charset="0"/>
              </a:rPr>
              <a:t>OT Forgiveness of Sin</a:t>
            </a:r>
            <a:endParaRPr kumimoji="1" lang="en-US" sz="3600" b="1" dirty="0">
              <a:solidFill>
                <a:schemeClr val="tx1"/>
              </a:solidFill>
              <a:ea typeface="ＭＳ Ｐゴシック" charset="0"/>
            </a:endParaRPr>
          </a:p>
        </p:txBody>
      </p:sp>
      <p:sp>
        <p:nvSpPr>
          <p:cNvPr id="3" name="Can 2"/>
          <p:cNvSpPr/>
          <p:nvPr/>
        </p:nvSpPr>
        <p:spPr bwMode="auto">
          <a:xfrm>
            <a:off x="971600" y="260648"/>
            <a:ext cx="648072" cy="6336704"/>
          </a:xfrm>
          <a:prstGeom prst="can">
            <a:avLst/>
          </a:prstGeom>
          <a:pattFill prst="dashVert">
            <a:fgClr>
              <a:schemeClr val="accent6">
                <a:lumMod val="60000"/>
                <a:lumOff val="40000"/>
              </a:schemeClr>
            </a:fgClr>
            <a:bgClr>
              <a:schemeClr val="accent6">
                <a:lumMod val="75000"/>
              </a:schemeClr>
            </a:bgClr>
          </a:pattFill>
          <a:ln w="12700" cap="sq"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r" eaLnBrk="0" hangingPunct="0">
              <a:tabLst>
                <a:tab pos="3886200" algn="l"/>
                <a:tab pos="4800600" algn="l"/>
                <a:tab pos="5600700" algn="l"/>
              </a:tabLst>
            </a:pPr>
            <a:endParaRPr lang="en-US" sz="1400">
              <a:solidFill>
                <a:srgbClr val="000000"/>
              </a:solidFill>
              <a:latin typeface="Arial Narrow" pitchFamily="-108" charset="0"/>
              <a:ea typeface="Times New Roman" pitchFamily="-108" charset="0"/>
              <a:cs typeface="Times New Roman" pitchFamily="-108" charset="0"/>
            </a:endParaRP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lgn="l" eaLnBrk="1" hangingPunct="1">
              <a:defRPr/>
            </a:pPr>
            <a:r>
              <a:rPr kumimoji="1" lang="en-US" sz="3200" b="1" dirty="0" smtClean="0">
                <a:solidFill>
                  <a:srgbClr val="FFFFFF"/>
                </a:solidFill>
                <a:effectLst>
                  <a:outerShdw blurRad="38100" dist="38100" dir="2700000" algn="tl">
                    <a:srgbClr val="000000">
                      <a:alpha val="43137"/>
                    </a:srgbClr>
                  </a:outerShdw>
                </a:effectLst>
                <a:ea typeface="ＭＳ Ｐゴシック" charset="0"/>
              </a:rPr>
              <a:t>Pipe = </a:t>
            </a:r>
            <a:r>
              <a:rPr kumimoji="1" lang="en-US" sz="3200" b="1" dirty="0" smtClean="0">
                <a:solidFill>
                  <a:srgbClr val="FFFF00"/>
                </a:solidFill>
                <a:effectLst>
                  <a:outerShdw blurRad="38100" dist="38100" dir="2700000" algn="tl">
                    <a:srgbClr val="000000">
                      <a:alpha val="43137"/>
                    </a:srgbClr>
                  </a:outerShdw>
                </a:effectLst>
                <a:ea typeface="ＭＳ Ｐゴシック" charset="0"/>
              </a:rPr>
              <a:t>Relationship</a:t>
            </a:r>
            <a:r>
              <a:rPr kumimoji="1" lang="en-US" sz="3200" b="1" dirty="0" smtClean="0">
                <a:solidFill>
                  <a:srgbClr val="FFFFFF"/>
                </a:solidFill>
                <a:effectLst>
                  <a:outerShdw blurRad="38100" dist="38100" dir="2700000" algn="tl">
                    <a:srgbClr val="000000">
                      <a:alpha val="43137"/>
                    </a:srgbClr>
                  </a:outerShdw>
                </a:effectLst>
                <a:ea typeface="ＭＳ Ｐゴシック" charset="0"/>
              </a:rPr>
              <a:t> with God (never changing)</a:t>
            </a:r>
            <a:endParaRPr kumimoji="1" lang="en-US" sz="3200" b="1" dirty="0">
              <a:solidFill>
                <a:srgbClr val="FFFFFF"/>
              </a:solidFill>
              <a:effectLst>
                <a:outerShdw blurRad="38100" dist="38100" dir="2700000" algn="tl">
                  <a:srgbClr val="000000">
                    <a:alpha val="43137"/>
                  </a:srgbClr>
                </a:outerShdw>
              </a:effectLst>
              <a:ea typeface="ＭＳ Ｐゴシック" charset="0"/>
            </a:endParaRP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lgn="l" eaLnBrk="1" hangingPunct="1">
              <a:defRPr/>
            </a:pPr>
            <a:r>
              <a:rPr kumimoji="1" lang="en-US" sz="3200" b="1" dirty="0" smtClean="0">
                <a:solidFill>
                  <a:srgbClr val="FFFFFF"/>
                </a:solidFill>
                <a:effectLst>
                  <a:outerShdw blurRad="38100" dist="38100" dir="2700000" algn="tl">
                    <a:srgbClr val="000000">
                      <a:alpha val="43137"/>
                    </a:srgbClr>
                  </a:outerShdw>
                </a:effectLst>
                <a:ea typeface="ＭＳ Ｐゴシック" charset="0"/>
              </a:rPr>
              <a:t>Clog = </a:t>
            </a:r>
            <a:r>
              <a:rPr kumimoji="1" lang="en-US" sz="3200" b="1" dirty="0" smtClean="0">
                <a:solidFill>
                  <a:srgbClr val="FFFF00"/>
                </a:solidFill>
                <a:effectLst>
                  <a:outerShdw blurRad="38100" dist="38100" dir="2700000" algn="tl">
                    <a:srgbClr val="000000">
                      <a:alpha val="43137"/>
                    </a:srgbClr>
                  </a:outerShdw>
                </a:effectLst>
                <a:ea typeface="ＭＳ Ｐゴシック" charset="0"/>
              </a:rPr>
              <a:t>Fellowship</a:t>
            </a:r>
            <a:r>
              <a:rPr kumimoji="1" lang="en-US" sz="3200" b="1" dirty="0" smtClean="0">
                <a:solidFill>
                  <a:srgbClr val="FFFFFF"/>
                </a:solidFill>
                <a:effectLst>
                  <a:outerShdw blurRad="38100" dist="38100" dir="2700000" algn="tl">
                    <a:srgbClr val="000000">
                      <a:alpha val="43137"/>
                    </a:srgbClr>
                  </a:outerShdw>
                </a:effectLst>
                <a:ea typeface="ＭＳ Ｐゴシック" charset="0"/>
              </a:rPr>
              <a:t> with God (hindered by sin)</a:t>
            </a:r>
            <a:endParaRPr kumimoji="1" lang="en-US" sz="3200" b="1" dirty="0">
              <a:solidFill>
                <a:srgbClr val="FFFFFF"/>
              </a:solidFill>
              <a:effectLst>
                <a:outerShdw blurRad="38100" dist="38100" dir="2700000" algn="tl">
                  <a:srgbClr val="000000">
                    <a:alpha val="43137"/>
                  </a:srgbClr>
                </a:outerShdw>
              </a:effectLst>
              <a:ea typeface="ＭＳ Ｐゴシック" charset="0"/>
            </a:endParaRP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lgn="l" eaLnBrk="1" hangingPunct="1">
              <a:defRPr/>
            </a:pPr>
            <a:r>
              <a:rPr kumimoji="1" lang="en-US" sz="3200" b="1" dirty="0" smtClean="0">
                <a:solidFill>
                  <a:srgbClr val="FFFFFF"/>
                </a:solidFill>
                <a:effectLst>
                  <a:outerShdw blurRad="38100" dist="38100" dir="2700000" algn="tl">
                    <a:srgbClr val="000000">
                      <a:alpha val="43137"/>
                    </a:srgbClr>
                  </a:outerShdw>
                </a:effectLst>
                <a:ea typeface="ＭＳ Ｐゴシック" charset="0"/>
              </a:rPr>
              <a:t>Sacrifices = </a:t>
            </a:r>
            <a:r>
              <a:rPr kumimoji="1" lang="en-US" sz="3200" b="1" dirty="0" smtClean="0">
                <a:solidFill>
                  <a:srgbClr val="FFFF00"/>
                </a:solidFill>
                <a:effectLst>
                  <a:outerShdw blurRad="38100" dist="38100" dir="2700000" algn="tl">
                    <a:srgbClr val="000000">
                      <a:alpha val="43137"/>
                    </a:srgbClr>
                  </a:outerShdw>
                </a:effectLst>
                <a:ea typeface="ＭＳ Ｐゴシック" charset="0"/>
              </a:rPr>
              <a:t>Confession</a:t>
            </a:r>
            <a:r>
              <a:rPr kumimoji="1" lang="en-US" sz="3200" b="1" dirty="0" smtClean="0">
                <a:solidFill>
                  <a:srgbClr val="FFFFFF"/>
                </a:solidFill>
                <a:effectLst>
                  <a:outerShdw blurRad="38100" dist="38100" dir="2700000" algn="tl">
                    <a:srgbClr val="000000">
                      <a:alpha val="43137"/>
                    </a:srgbClr>
                  </a:outerShdw>
                </a:effectLst>
                <a:ea typeface="ＭＳ Ｐゴシック" charset="0"/>
              </a:rPr>
              <a:t> of Sin (sin forgiven to restore fellowship but relationship was never threatened)</a:t>
            </a:r>
            <a:endParaRPr kumimoji="1" lang="en-US" sz="3200" b="1" dirty="0">
              <a:solidFill>
                <a:srgbClr val="FFFFFF"/>
              </a:solidFill>
              <a:effectLst>
                <a:outerShdw blurRad="38100" dist="38100" dir="2700000" algn="tl">
                  <a:srgbClr val="000000">
                    <a:alpha val="43137"/>
                  </a:srgbClr>
                </a:outerShdw>
              </a:effectLst>
              <a:ea typeface="ＭＳ Ｐゴシック" charset="0"/>
            </a:endParaRPr>
          </a:p>
        </p:txBody>
      </p:sp>
      <p:sp>
        <p:nvSpPr>
          <p:cNvPr id="4" name="Left Arrow 3"/>
          <p:cNvSpPr/>
          <p:nvPr/>
        </p:nvSpPr>
        <p:spPr bwMode="auto">
          <a:xfrm>
            <a:off x="1403648" y="1556792"/>
            <a:ext cx="1440160" cy="432048"/>
          </a:xfrm>
          <a:prstGeom prst="leftArrow">
            <a:avLst/>
          </a:prstGeom>
          <a:solidFill>
            <a:srgbClr val="FFFF0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r" eaLnBrk="0" hangingPunct="0">
              <a:tabLst>
                <a:tab pos="3886200" algn="l"/>
                <a:tab pos="4800600" algn="l"/>
                <a:tab pos="5600700" algn="l"/>
              </a:tabLst>
            </a:pPr>
            <a:endParaRPr lang="en-US" sz="1400">
              <a:solidFill>
                <a:srgbClr val="000000"/>
              </a:solidFill>
              <a:latin typeface="Arial Narrow" pitchFamily="-108" charset="0"/>
              <a:ea typeface="Times New Roman" pitchFamily="-108" charset="0"/>
              <a:cs typeface="Times New Roman" pitchFamily="-108" charset="0"/>
            </a:endParaRPr>
          </a:p>
        </p:txBody>
      </p:sp>
      <p:sp>
        <p:nvSpPr>
          <p:cNvPr id="5" name="Freeform 4"/>
          <p:cNvSpPr/>
          <p:nvPr/>
        </p:nvSpPr>
        <p:spPr>
          <a:xfrm>
            <a:off x="997042"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chemeClr val="bg1"/>
            </a:solidFill>
          </a:ln>
        </p:spPr>
        <p:txBody>
          <a:bodyPr vert="horz" wrap="square" lIns="0" tIns="0" rIns="0" bIns="0" numCol="1" rtlCol="0" anchor="ctr" anchorCtr="1" compatLnSpc="1">
            <a:prstTxWarp prst="textNoShape">
              <a:avLst/>
            </a:prstTxWarp>
          </a:bodyPr>
          <a:lstStyle/>
          <a:p>
            <a:pPr algn="r" eaLnBrk="0" hangingPunct="0">
              <a:tabLst>
                <a:tab pos="3886200" algn="l"/>
                <a:tab pos="4800600" algn="l"/>
                <a:tab pos="5600700" algn="l"/>
              </a:tabLst>
            </a:pPr>
            <a:endParaRPr lang="en-US" sz="1400">
              <a:solidFill>
                <a:srgbClr val="000000"/>
              </a:solidFill>
              <a:latin typeface="Arial Narrow" pitchFamily="-108" charset="0"/>
              <a:ea typeface="Times New Roman" pitchFamily="-108" charset="0"/>
              <a:cs typeface="Times New Roman" pitchFamily="-108" charset="0"/>
            </a:endParaRPr>
          </a:p>
        </p:txBody>
      </p:sp>
      <p:sp>
        <p:nvSpPr>
          <p:cNvPr id="12" name="Left Arrow 11"/>
          <p:cNvSpPr/>
          <p:nvPr/>
        </p:nvSpPr>
        <p:spPr bwMode="auto">
          <a:xfrm>
            <a:off x="1403648" y="3140968"/>
            <a:ext cx="1440160" cy="432048"/>
          </a:xfrm>
          <a:prstGeom prst="leftArrow">
            <a:avLst/>
          </a:prstGeom>
          <a:solidFill>
            <a:srgbClr val="FFFF0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r" eaLnBrk="0" hangingPunct="0">
              <a:tabLst>
                <a:tab pos="3886200" algn="l"/>
                <a:tab pos="4800600" algn="l"/>
                <a:tab pos="5600700" algn="l"/>
              </a:tabLst>
            </a:pPr>
            <a:endParaRPr lang="en-US" sz="1400">
              <a:solidFill>
                <a:srgbClr val="000000"/>
              </a:solidFill>
              <a:latin typeface="Arial Narrow" pitchFamily="-108" charset="0"/>
              <a:ea typeface="Times New Roman" pitchFamily="-108" charset="0"/>
              <a:cs typeface="Times New Roman" pitchFamily="-108" charset="0"/>
            </a:endParaRPr>
          </a:p>
        </p:txBody>
      </p:sp>
      <p:sp>
        <p:nvSpPr>
          <p:cNvPr id="13" name="Left Arrow 12"/>
          <p:cNvSpPr/>
          <p:nvPr/>
        </p:nvSpPr>
        <p:spPr bwMode="auto">
          <a:xfrm>
            <a:off x="1403648" y="4725144"/>
            <a:ext cx="1440160" cy="432048"/>
          </a:xfrm>
          <a:prstGeom prst="leftArrow">
            <a:avLst/>
          </a:prstGeom>
          <a:solidFill>
            <a:srgbClr val="FFFF0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r" eaLnBrk="0" hangingPunct="0">
              <a:tabLst>
                <a:tab pos="3886200" algn="l"/>
                <a:tab pos="4800600" algn="l"/>
                <a:tab pos="5600700" algn="l"/>
              </a:tabLst>
            </a:pPr>
            <a:endParaRPr lang="en-US" sz="1400">
              <a:solidFill>
                <a:srgbClr val="000000"/>
              </a:solidFill>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lgn="l" eaLnBrk="1" hangingPunct="1">
              <a:defRPr/>
            </a:pPr>
            <a:r>
              <a:rPr kumimoji="1" lang="en-US" sz="3200" b="1" dirty="0" smtClean="0">
                <a:solidFill>
                  <a:srgbClr val="000000"/>
                </a:solidFill>
                <a:effectLst>
                  <a:outerShdw blurRad="38100" dist="38100" dir="2700000" algn="tl">
                    <a:srgbClr val="000000">
                      <a:alpha val="43137"/>
                    </a:srgbClr>
                  </a:outerShdw>
                </a:effectLst>
                <a:ea typeface="ＭＳ Ｐゴシック" charset="0"/>
              </a:rPr>
              <a:t>Sin</a:t>
            </a:r>
            <a:endParaRPr kumimoji="1" lang="en-US" sz="3200" b="1" dirty="0">
              <a:solidFill>
                <a:srgbClr val="000000"/>
              </a:solidFill>
              <a:effectLst>
                <a:outerShdw blurRad="38100" dist="38100" dir="2700000" algn="tl">
                  <a:srgbClr val="000000">
                    <a:alpha val="43137"/>
                  </a:srgbClr>
                </a:outerShdw>
              </a:effectLst>
              <a:ea typeface="ＭＳ Ｐゴシック" charset="0"/>
            </a:endParaRPr>
          </a:p>
        </p:txBody>
      </p:sp>
      <p:sp>
        <p:nvSpPr>
          <p:cNvPr id="15" name="Text Box 1045"/>
          <p:cNvSpPr txBox="1">
            <a:spLocks noChangeArrowheads="1"/>
          </p:cNvSpPr>
          <p:nvPr/>
        </p:nvSpPr>
        <p:spPr bwMode="auto">
          <a:xfrm>
            <a:off x="8283736" y="179348"/>
            <a:ext cx="701514"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defRPr/>
            </a:pPr>
            <a:r>
              <a:rPr lang="en-US" sz="2400" b="1" smtClean="0">
                <a:solidFill>
                  <a:srgbClr val="FFFFFF"/>
                </a:solidFill>
                <a:latin typeface="Arial" charset="0"/>
                <a:cs typeface="Arial" charset="0"/>
              </a:rPr>
              <a:t>121b</a:t>
            </a:r>
            <a:endParaRPr lang="en-US" sz="1800" smtClean="0">
              <a:solidFill>
                <a:srgbClr val="FFFFFF"/>
              </a:solidFill>
              <a:latin typeface="Arial" charset="0"/>
              <a:cs typeface="Arial" charset="0"/>
            </a:endParaRPr>
          </a:p>
        </p:txBody>
      </p:sp>
    </p:spTree>
    <p:extLst>
      <p:ext uri="{BB962C8B-B14F-4D97-AF65-F5344CB8AC3E}">
        <p14:creationId xmlns:p14="http://schemas.microsoft.com/office/powerpoint/2010/main" val="520861402"/>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836712"/>
            <a:ext cx="9018669"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2731144"/>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forgave Israelites through the blood of </a:t>
            </a:r>
            <a:r>
              <a:rPr lang="en-US" sz="4800" b="1" dirty="0">
                <a:solidFill>
                  <a:srgbClr val="FFFF00"/>
                </a:solidFill>
                <a:effectLst>
                  <a:glow rad="127000">
                    <a:schemeClr val="tx1"/>
                  </a:glow>
                </a:effectLst>
                <a:latin typeface="Arial" charset="0"/>
                <a:ea typeface="ＭＳ Ｐゴシック" charset="0"/>
                <a:cs typeface="ＭＳ Ｐゴシック" charset="0"/>
              </a:rPr>
              <a:t>offerings</a:t>
            </a:r>
            <a:r>
              <a:rPr lang="en-US" sz="4800" b="1" dirty="0">
                <a:effectLst>
                  <a:glow rad="127000">
                    <a:schemeClr val="tx1"/>
                  </a:glow>
                </a:effectLst>
                <a:latin typeface="Arial" charset="0"/>
                <a:ea typeface="ＭＳ Ｐゴシック" charset="0"/>
                <a:cs typeface="ＭＳ Ｐゴシック" charset="0"/>
              </a:rPr>
              <a:t> (Lev 4:1–5:13; 6:24-30). </a:t>
            </a:r>
          </a:p>
        </p:txBody>
      </p:sp>
    </p:spTree>
    <p:extLst>
      <p:ext uri="{BB962C8B-B14F-4D97-AF65-F5344CB8AC3E}">
        <p14:creationId xmlns:p14="http://schemas.microsoft.com/office/powerpoint/2010/main" val="41420355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solidFill>
          <a:schemeClr val="hlink"/>
        </a:solidFill>
        <a:effectLst/>
      </p:bgPr>
    </p:bg>
    <p:spTree>
      <p:nvGrpSpPr>
        <p:cNvPr id="1" name=""/>
        <p:cNvGrpSpPr/>
        <p:nvPr/>
      </p:nvGrpSpPr>
      <p:grpSpPr>
        <a:xfrm>
          <a:off x="0" y="0"/>
          <a:ext cx="0" cy="0"/>
          <a:chOff x="0" y="0"/>
          <a:chExt cx="0" cy="0"/>
        </a:xfrm>
      </p:grpSpPr>
      <p:pic>
        <p:nvPicPr>
          <p:cNvPr id="2406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33338"/>
            <a:ext cx="9188451"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a:xfrm>
            <a:off x="0" y="609600"/>
            <a:ext cx="9144000" cy="1739280"/>
          </a:xfrm>
          <a:solidFill>
            <a:schemeClr val="accent2">
              <a:lumMod val="40000"/>
              <a:lumOff val="60000"/>
            </a:schemeClr>
          </a:solidFill>
        </p:spPr>
        <p:txBody>
          <a:bodyPr/>
          <a:lstStyle/>
          <a:p>
            <a:pPr>
              <a:defRPr/>
            </a:pPr>
            <a:r>
              <a:rPr lang="en-US" sz="4800" b="1">
                <a:solidFill>
                  <a:srgbClr val="000000"/>
                </a:solidFill>
                <a:ea typeface="ＭＳ Ｐゴシック" charset="0"/>
              </a:rPr>
              <a:t>II. God forgives us though the </a:t>
            </a:r>
            <a:r>
              <a:rPr lang="en-US" sz="4800" b="1">
                <a:solidFill>
                  <a:srgbClr val="800000"/>
                </a:solidFill>
                <a:ea typeface="ＭＳ Ｐゴシック" charset="0"/>
              </a:rPr>
              <a:t>blood</a:t>
            </a:r>
            <a:r>
              <a:rPr lang="en-US" sz="4800" b="1">
                <a:solidFill>
                  <a:srgbClr val="000000"/>
                </a:solidFill>
                <a:ea typeface="ＭＳ Ｐゴシック" charset="0"/>
              </a:rPr>
              <a:t> of Christ </a:t>
            </a:r>
          </a:p>
        </p:txBody>
      </p:sp>
      <p:sp>
        <p:nvSpPr>
          <p:cNvPr id="4" name="Rectangle 2"/>
          <p:cNvSpPr txBox="1">
            <a:spLocks noChangeArrowheads="1"/>
          </p:cNvSpPr>
          <p:nvPr/>
        </p:nvSpPr>
        <p:spPr bwMode="auto">
          <a:xfrm>
            <a:off x="0" y="4149080"/>
            <a:ext cx="9144000" cy="1739280"/>
          </a:xfrm>
          <a:prstGeom prst="rect">
            <a:avLst/>
          </a:prstGeom>
          <a:noFill/>
          <a:ln>
            <a:noFill/>
          </a:ln>
          <a:extLs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a:defRPr/>
            </a:pPr>
            <a:r>
              <a:rPr lang="en-US" sz="4800" b="1">
                <a:solidFill>
                  <a:schemeClr val="tx1"/>
                </a:solidFill>
                <a:ea typeface="ＭＳ Ｐゴシック" charset="0"/>
              </a:rPr>
              <a:t>So why did God send Jesus?</a:t>
            </a:r>
          </a:p>
        </p:txBody>
      </p:sp>
    </p:spTree>
    <p:extLst>
      <p:ext uri="{BB962C8B-B14F-4D97-AF65-F5344CB8AC3E}">
        <p14:creationId xmlns:p14="http://schemas.microsoft.com/office/powerpoint/2010/main" val="33400658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Black on White</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520" y="-1"/>
            <a:ext cx="9136782" cy="6858001"/>
          </a:xfrm>
          <a:prstGeom prst="rect">
            <a:avLst/>
          </a:prstGeom>
        </p:spPr>
      </p:pic>
    </p:spTree>
    <p:extLst>
      <p:ext uri="{BB962C8B-B14F-4D97-AF65-F5344CB8AC3E}">
        <p14:creationId xmlns:p14="http://schemas.microsoft.com/office/powerpoint/2010/main" val="36385308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27" descr="Brown marble"/>
          <p:cNvSpPr>
            <a:spLocks noChangeArrowheads="1"/>
          </p:cNvSpPr>
          <p:nvPr/>
        </p:nvSpPr>
        <p:spPr bwMode="auto">
          <a:xfrm>
            <a:off x="0" y="0"/>
            <a:ext cx="9144000" cy="68849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algn="ctr" eaLnBrk="0" hangingPunct="0">
              <a:defRPr/>
            </a:pPr>
            <a:endParaRPr lang="en-US" sz="1800">
              <a:solidFill>
                <a:srgbClr val="000000"/>
              </a:solidFill>
              <a:effectLst>
                <a:outerShdw blurRad="38100" dist="38100" dir="2700000" algn="tl">
                  <a:srgbClr val="DDDDDD"/>
                </a:outerShdw>
              </a:effectLst>
              <a:latin typeface="Arial Narrow" pitchFamily="-111" charset="0"/>
              <a:ea typeface="Times New Roman" pitchFamily="-111" charset="0"/>
              <a:cs typeface="Times New Roman" pitchFamily="-111" charset="0"/>
            </a:endParaRPr>
          </a:p>
        </p:txBody>
      </p:sp>
      <p:sp>
        <p:nvSpPr>
          <p:cNvPr id="540676" name="Rectangle 1028"/>
          <p:cNvSpPr>
            <a:spLocks noGrp="1" noChangeArrowheads="1"/>
          </p:cNvSpPr>
          <p:nvPr>
            <p:ph type="ctrTitle"/>
          </p:nvPr>
        </p:nvSpPr>
        <p:spPr>
          <a:xfrm>
            <a:off x="152400" y="228600"/>
            <a:ext cx="7772400" cy="1143000"/>
          </a:xfrm>
          <a:effectLst>
            <a:outerShdw blurRad="63500" dist="35921" dir="2700000" algn="ctr" rotWithShape="0">
              <a:schemeClr val="bg2">
                <a:alpha val="74998"/>
              </a:schemeClr>
            </a:outerShdw>
          </a:effectLst>
        </p:spPr>
        <p:txBody>
          <a:bodyPr/>
          <a:lstStyle/>
          <a:p>
            <a:pPr>
              <a:defRPr/>
            </a:pPr>
            <a:r>
              <a:rPr kumimoji="0" lang="en-US">
                <a:solidFill>
                  <a:schemeClr val="tx1"/>
                </a:solidFill>
                <a:latin typeface="Firecat Medium" charset="0"/>
                <a:ea typeface="ＭＳ Ｐゴシック" charset="0"/>
                <a:cs typeface="ＭＳ Ｐゴシック" charset="0"/>
              </a:rPr>
              <a:t>Which is the Most Accurate?</a:t>
            </a:r>
            <a:endParaRPr kumimoji="0" lang="en-US">
              <a:latin typeface="Times New Roman" charset="0"/>
              <a:ea typeface="ＭＳ Ｐゴシック" charset="0"/>
              <a:cs typeface="ＭＳ Ｐゴシック" charset="0"/>
            </a:endParaRPr>
          </a:p>
        </p:txBody>
      </p:sp>
      <p:sp>
        <p:nvSpPr>
          <p:cNvPr id="540677" name="Text Box 1029"/>
          <p:cNvSpPr txBox="1">
            <a:spLocks noChangeArrowheads="1"/>
          </p:cNvSpPr>
          <p:nvPr/>
        </p:nvSpPr>
        <p:spPr bwMode="auto">
          <a:xfrm>
            <a:off x="228600" y="2941638"/>
            <a:ext cx="685800" cy="487362"/>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en-US" sz="3200" b="1" smtClean="0">
                <a:solidFill>
                  <a:srgbClr val="FFFFFF"/>
                </a:solidFill>
                <a:effectLst>
                  <a:outerShdw blurRad="38100" dist="38100" dir="2700000" algn="tl">
                    <a:srgbClr val="000000"/>
                  </a:outerShdw>
                </a:effectLst>
              </a:rPr>
              <a:t>OT</a:t>
            </a:r>
          </a:p>
        </p:txBody>
      </p:sp>
      <p:sp>
        <p:nvSpPr>
          <p:cNvPr id="540678" name="Text Box 1030"/>
          <p:cNvSpPr txBox="1">
            <a:spLocks noChangeArrowheads="1"/>
          </p:cNvSpPr>
          <p:nvPr/>
        </p:nvSpPr>
        <p:spPr bwMode="auto">
          <a:xfrm>
            <a:off x="228600" y="4343400"/>
            <a:ext cx="685800" cy="48736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en-US" sz="3200" b="1" dirty="0" smtClean="0">
                <a:solidFill>
                  <a:srgbClr val="FFFFFF"/>
                </a:solidFill>
                <a:effectLst>
                  <a:outerShdw blurRad="38100" dist="38100" dir="2700000" algn="tl">
                    <a:srgbClr val="000000"/>
                  </a:outerShdw>
                </a:effectLst>
              </a:rPr>
              <a:t>NT</a:t>
            </a:r>
          </a:p>
        </p:txBody>
      </p:sp>
      <p:grpSp>
        <p:nvGrpSpPr>
          <p:cNvPr id="187397" name="Group 1031"/>
          <p:cNvGrpSpPr>
            <a:grpSpLocks/>
          </p:cNvGrpSpPr>
          <p:nvPr/>
        </p:nvGrpSpPr>
        <p:grpSpPr bwMode="auto">
          <a:xfrm>
            <a:off x="1295400" y="2667000"/>
            <a:ext cx="1447800" cy="2895600"/>
            <a:chOff x="960" y="1680"/>
            <a:chExt cx="912" cy="1824"/>
          </a:xfrm>
        </p:grpSpPr>
        <p:sp>
          <p:nvSpPr>
            <p:cNvPr id="187414" name="Rectangle 1032"/>
            <p:cNvSpPr>
              <a:spLocks noChangeArrowheads="1"/>
            </p:cNvSpPr>
            <p:nvPr/>
          </p:nvSpPr>
          <p:spPr bwMode="auto">
            <a:xfrm>
              <a:off x="960" y="1680"/>
              <a:ext cx="912" cy="1824"/>
            </a:xfrm>
            <a:prstGeom prst="rect">
              <a:avLst/>
            </a:prstGeom>
            <a:solidFill>
              <a:srgbClr val="006600"/>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lstStyle/>
            <a:p>
              <a:pPr algn="r" eaLnBrk="0" hangingPunct="0"/>
              <a:endParaRPr lang="en-US" sz="1400">
                <a:solidFill>
                  <a:srgbClr val="000000"/>
                </a:solidFill>
                <a:latin typeface="Arial Narrow" charset="0"/>
              </a:endParaRPr>
            </a:p>
          </p:txBody>
        </p:sp>
        <p:sp>
          <p:nvSpPr>
            <p:cNvPr id="540681" name="Text Box 1033"/>
            <p:cNvSpPr txBox="1">
              <a:spLocks noChangeArrowheads="1"/>
            </p:cNvSpPr>
            <p:nvPr/>
          </p:nvSpPr>
          <p:spPr bwMode="auto">
            <a:xfrm>
              <a:off x="1008" y="1853"/>
              <a:ext cx="816" cy="307"/>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en-US" sz="3200" b="1" smtClean="0">
                  <a:solidFill>
                    <a:srgbClr val="FFFFFF"/>
                  </a:solidFill>
                  <a:effectLst>
                    <a:outerShdw blurRad="38100" dist="38100" dir="2700000" algn="tl">
                      <a:srgbClr val="000000"/>
                    </a:outerShdw>
                  </a:effectLst>
                </a:rPr>
                <a:t>Works</a:t>
              </a:r>
            </a:p>
          </p:txBody>
        </p:sp>
        <p:sp>
          <p:nvSpPr>
            <p:cNvPr id="540682" name="Text Box 1034"/>
            <p:cNvSpPr txBox="1">
              <a:spLocks noChangeArrowheads="1"/>
            </p:cNvSpPr>
            <p:nvPr/>
          </p:nvSpPr>
          <p:spPr bwMode="auto">
            <a:xfrm>
              <a:off x="1008" y="2736"/>
              <a:ext cx="768" cy="307"/>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en-US" sz="3200" b="1" smtClean="0">
                  <a:solidFill>
                    <a:srgbClr val="FFFFFF"/>
                  </a:solidFill>
                  <a:effectLst>
                    <a:outerShdw blurRad="38100" dist="38100" dir="2700000" algn="tl">
                      <a:srgbClr val="000000"/>
                    </a:outerShdw>
                  </a:effectLst>
                </a:rPr>
                <a:t>Faith</a:t>
              </a:r>
            </a:p>
          </p:txBody>
        </p:sp>
      </p:grpSp>
      <p:sp>
        <p:nvSpPr>
          <p:cNvPr id="540683" name="Text Box 1035"/>
          <p:cNvSpPr txBox="1">
            <a:spLocks noChangeArrowheads="1"/>
          </p:cNvSpPr>
          <p:nvPr/>
        </p:nvSpPr>
        <p:spPr bwMode="auto">
          <a:xfrm>
            <a:off x="76200" y="1672273"/>
            <a:ext cx="2819400" cy="49244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eaLnBrk="0" hangingPunct="0">
              <a:spcBef>
                <a:spcPct val="50000"/>
              </a:spcBef>
              <a:defRPr/>
            </a:pPr>
            <a:r>
              <a:rPr lang="en-US" sz="3200" b="1" i="1" dirty="0" smtClean="0">
                <a:solidFill>
                  <a:srgbClr val="FFFFFF"/>
                </a:solidFill>
                <a:effectLst>
                  <a:outerShdw blurRad="38100" dist="38100" dir="2700000" algn="tl">
                    <a:srgbClr val="000000"/>
                  </a:outerShdw>
                </a:effectLst>
              </a:rPr>
              <a:t>Salvation by…</a:t>
            </a:r>
          </a:p>
        </p:txBody>
      </p:sp>
      <p:grpSp>
        <p:nvGrpSpPr>
          <p:cNvPr id="187399" name="Group 1036"/>
          <p:cNvGrpSpPr>
            <a:grpSpLocks/>
          </p:cNvGrpSpPr>
          <p:nvPr/>
        </p:nvGrpSpPr>
        <p:grpSpPr bwMode="auto">
          <a:xfrm>
            <a:off x="3378200" y="2667000"/>
            <a:ext cx="1447800" cy="2895600"/>
            <a:chOff x="2352" y="1680"/>
            <a:chExt cx="912" cy="1824"/>
          </a:xfrm>
        </p:grpSpPr>
        <p:sp>
          <p:nvSpPr>
            <p:cNvPr id="187411" name="Rectangle 1037"/>
            <p:cNvSpPr>
              <a:spLocks noChangeArrowheads="1"/>
            </p:cNvSpPr>
            <p:nvPr/>
          </p:nvSpPr>
          <p:spPr bwMode="auto">
            <a:xfrm>
              <a:off x="2352" y="1680"/>
              <a:ext cx="912" cy="1824"/>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lstStyle/>
            <a:p>
              <a:pPr algn="r" eaLnBrk="0" hangingPunct="0"/>
              <a:endParaRPr lang="en-US" sz="1400">
                <a:solidFill>
                  <a:srgbClr val="000000"/>
                </a:solidFill>
                <a:latin typeface="Arial Narrow" charset="0"/>
              </a:endParaRPr>
            </a:p>
          </p:txBody>
        </p:sp>
        <p:sp>
          <p:nvSpPr>
            <p:cNvPr id="540686" name="Text Box 1038"/>
            <p:cNvSpPr txBox="1">
              <a:spLocks noChangeArrowheads="1"/>
            </p:cNvSpPr>
            <p:nvPr/>
          </p:nvSpPr>
          <p:spPr bwMode="auto">
            <a:xfrm>
              <a:off x="2400" y="1719"/>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en-US" sz="3200" b="1" smtClean="0">
                  <a:solidFill>
                    <a:srgbClr val="FFFFFF"/>
                  </a:solidFill>
                  <a:effectLst>
                    <a:outerShdw blurRad="38100" dist="38100" dir="2700000" algn="tl">
                      <a:srgbClr val="000000"/>
                    </a:outerShdw>
                  </a:effectLst>
                </a:rPr>
                <a:t>Faith + Works </a:t>
              </a:r>
            </a:p>
          </p:txBody>
        </p:sp>
        <p:sp>
          <p:nvSpPr>
            <p:cNvPr id="540687" name="Text Box 1039"/>
            <p:cNvSpPr txBox="1">
              <a:spLocks noChangeArrowheads="1"/>
            </p:cNvSpPr>
            <p:nvPr/>
          </p:nvSpPr>
          <p:spPr bwMode="auto">
            <a:xfrm>
              <a:off x="2400" y="2602"/>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en-US" sz="3200" b="1" smtClean="0">
                  <a:solidFill>
                    <a:srgbClr val="FFFFFF"/>
                  </a:solidFill>
                  <a:effectLst>
                    <a:outerShdw blurRad="38100" dist="38100" dir="2700000" algn="tl">
                      <a:srgbClr val="000000"/>
                    </a:outerShdw>
                  </a:effectLst>
                </a:rPr>
                <a:t>Faith Alone</a:t>
              </a:r>
            </a:p>
          </p:txBody>
        </p:sp>
      </p:grpSp>
      <p:grpSp>
        <p:nvGrpSpPr>
          <p:cNvPr id="187400" name="Group 1040"/>
          <p:cNvGrpSpPr>
            <a:grpSpLocks/>
          </p:cNvGrpSpPr>
          <p:nvPr/>
        </p:nvGrpSpPr>
        <p:grpSpPr bwMode="auto">
          <a:xfrm>
            <a:off x="5461000" y="2667000"/>
            <a:ext cx="1447800" cy="2895600"/>
            <a:chOff x="3792" y="1680"/>
            <a:chExt cx="912" cy="1824"/>
          </a:xfrm>
        </p:grpSpPr>
        <p:sp>
          <p:nvSpPr>
            <p:cNvPr id="187408" name="Rectangle 1041"/>
            <p:cNvSpPr>
              <a:spLocks noChangeArrowheads="1"/>
            </p:cNvSpPr>
            <p:nvPr/>
          </p:nvSpPr>
          <p:spPr bwMode="auto">
            <a:xfrm>
              <a:off x="3792" y="1680"/>
              <a:ext cx="912" cy="1824"/>
            </a:xfrm>
            <a:prstGeom prst="rect">
              <a:avLst/>
            </a:prstGeom>
            <a:solidFill>
              <a:schemeClr val="hlink"/>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lstStyle/>
            <a:p>
              <a:pPr algn="r" eaLnBrk="0" hangingPunct="0"/>
              <a:endParaRPr lang="en-US" sz="1400">
                <a:solidFill>
                  <a:srgbClr val="000000"/>
                </a:solidFill>
                <a:latin typeface="Arial Narrow" charset="0"/>
              </a:endParaRPr>
            </a:p>
          </p:txBody>
        </p:sp>
        <p:sp>
          <p:nvSpPr>
            <p:cNvPr id="540690" name="Text Box 1042"/>
            <p:cNvSpPr txBox="1">
              <a:spLocks noChangeArrowheads="1"/>
            </p:cNvSpPr>
            <p:nvPr/>
          </p:nvSpPr>
          <p:spPr bwMode="auto">
            <a:xfrm>
              <a:off x="3840" y="1719"/>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en-US" sz="3200" b="1" smtClean="0">
                  <a:solidFill>
                    <a:srgbClr val="FFFFFF"/>
                  </a:solidFill>
                  <a:effectLst>
                    <a:outerShdw blurRad="38100" dist="38100" dir="2700000" algn="tl">
                      <a:srgbClr val="000000"/>
                    </a:outerShdw>
                  </a:effectLst>
                </a:rPr>
                <a:t>Faith Alone</a:t>
              </a:r>
            </a:p>
          </p:txBody>
        </p:sp>
        <p:sp>
          <p:nvSpPr>
            <p:cNvPr id="540691" name="Text Box 1043"/>
            <p:cNvSpPr txBox="1">
              <a:spLocks noChangeArrowheads="1"/>
            </p:cNvSpPr>
            <p:nvPr/>
          </p:nvSpPr>
          <p:spPr bwMode="auto">
            <a:xfrm>
              <a:off x="3840" y="2602"/>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en-US" sz="3200" b="1" smtClean="0">
                  <a:solidFill>
                    <a:srgbClr val="FFFFFF"/>
                  </a:solidFill>
                  <a:effectLst>
                    <a:outerShdw blurRad="38100" dist="38100" dir="2700000" algn="tl">
                      <a:srgbClr val="000000"/>
                    </a:outerShdw>
                  </a:effectLst>
                </a:rPr>
                <a:t>Faith Alone</a:t>
              </a:r>
            </a:p>
          </p:txBody>
        </p:sp>
      </p:grpSp>
      <p:sp>
        <p:nvSpPr>
          <p:cNvPr id="187401" name="Rectangle 1044"/>
          <p:cNvSpPr>
            <a:spLocks noChangeArrowheads="1"/>
          </p:cNvSpPr>
          <p:nvPr/>
        </p:nvSpPr>
        <p:spPr bwMode="auto">
          <a:xfrm>
            <a:off x="4495800" y="3276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lstStyle/>
          <a:p>
            <a:pPr algn="r" eaLnBrk="0" hangingPunct="0"/>
            <a:endParaRPr lang="en-US" sz="1400">
              <a:solidFill>
                <a:srgbClr val="000000"/>
              </a:solidFill>
              <a:latin typeface="Arial Narrow" charset="0"/>
            </a:endParaRPr>
          </a:p>
        </p:txBody>
      </p:sp>
      <p:sp>
        <p:nvSpPr>
          <p:cNvPr id="540693" name="Text Box 1045"/>
          <p:cNvSpPr txBox="1">
            <a:spLocks noChangeArrowheads="1"/>
          </p:cNvSpPr>
          <p:nvPr/>
        </p:nvSpPr>
        <p:spPr bwMode="auto">
          <a:xfrm>
            <a:off x="8301038" y="74613"/>
            <a:ext cx="684212" cy="368300"/>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defRPr/>
            </a:pPr>
            <a:r>
              <a:rPr lang="en-US" sz="2400" b="1" dirty="0" smtClean="0">
                <a:solidFill>
                  <a:srgbClr val="FFFFFF"/>
                </a:solidFill>
                <a:effectLst>
                  <a:outerShdw blurRad="38100" dist="38100" dir="2700000" algn="tl">
                    <a:srgbClr val="000000"/>
                  </a:outerShdw>
                </a:effectLst>
                <a:latin typeface="Arial"/>
                <a:cs typeface="Arial"/>
              </a:rPr>
              <a:t>121a</a:t>
            </a:r>
            <a:endParaRPr lang="en-US" sz="1800" b="1" dirty="0" smtClean="0">
              <a:effectLst>
                <a:outerShdw blurRad="38100" dist="38100" dir="2700000" algn="tl">
                  <a:srgbClr val="FFFFFF"/>
                </a:outerShdw>
              </a:effectLst>
              <a:latin typeface="Arial"/>
              <a:cs typeface="Arial"/>
            </a:endParaRPr>
          </a:p>
        </p:txBody>
      </p:sp>
      <p:grpSp>
        <p:nvGrpSpPr>
          <p:cNvPr id="187403" name="Group 1046"/>
          <p:cNvGrpSpPr>
            <a:grpSpLocks/>
          </p:cNvGrpSpPr>
          <p:nvPr/>
        </p:nvGrpSpPr>
        <p:grpSpPr bwMode="auto">
          <a:xfrm>
            <a:off x="7543800" y="2681288"/>
            <a:ext cx="1447800" cy="2895600"/>
            <a:chOff x="4896" y="1689"/>
            <a:chExt cx="912" cy="1824"/>
          </a:xfrm>
        </p:grpSpPr>
        <p:sp>
          <p:nvSpPr>
            <p:cNvPr id="187405" name="Rectangle 1047"/>
            <p:cNvSpPr>
              <a:spLocks noChangeArrowheads="1"/>
            </p:cNvSpPr>
            <p:nvPr/>
          </p:nvSpPr>
          <p:spPr bwMode="auto">
            <a:xfrm>
              <a:off x="4896" y="1689"/>
              <a:ext cx="912" cy="1824"/>
            </a:xfrm>
            <a:prstGeom prst="rect">
              <a:avLst/>
            </a:prstGeom>
            <a:solidFill>
              <a:srgbClr val="FF0000"/>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lstStyle/>
            <a:p>
              <a:pPr algn="r" eaLnBrk="0" hangingPunct="0"/>
              <a:endParaRPr lang="en-US" sz="1400">
                <a:solidFill>
                  <a:srgbClr val="000000"/>
                </a:solidFill>
                <a:latin typeface="Arial Narrow" charset="0"/>
              </a:endParaRPr>
            </a:p>
          </p:txBody>
        </p:sp>
        <p:sp>
          <p:nvSpPr>
            <p:cNvPr id="540696" name="Text Box 1048"/>
            <p:cNvSpPr txBox="1">
              <a:spLocks noChangeArrowheads="1"/>
            </p:cNvSpPr>
            <p:nvPr/>
          </p:nvSpPr>
          <p:spPr bwMode="auto">
            <a:xfrm>
              <a:off x="4944" y="1728"/>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en-US" sz="3200" b="1" smtClean="0">
                  <a:solidFill>
                    <a:srgbClr val="FFFFFF"/>
                  </a:solidFill>
                  <a:effectLst>
                    <a:outerShdw blurRad="38100" dist="38100" dir="2700000" algn="tl">
                      <a:srgbClr val="000000"/>
                    </a:outerShdw>
                  </a:effectLst>
                </a:rPr>
                <a:t>Faith + Works </a:t>
              </a:r>
            </a:p>
          </p:txBody>
        </p:sp>
        <p:sp>
          <p:nvSpPr>
            <p:cNvPr id="540697" name="Text Box 1049"/>
            <p:cNvSpPr txBox="1">
              <a:spLocks noChangeArrowheads="1"/>
            </p:cNvSpPr>
            <p:nvPr/>
          </p:nvSpPr>
          <p:spPr bwMode="auto">
            <a:xfrm>
              <a:off x="4944" y="2611"/>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eaLnBrk="0" hangingPunct="0">
                <a:spcBef>
                  <a:spcPct val="50000"/>
                </a:spcBef>
                <a:defRPr/>
              </a:pPr>
              <a:r>
                <a:rPr lang="en-US" sz="3200" b="1" smtClean="0">
                  <a:solidFill>
                    <a:srgbClr val="FFFFFF"/>
                  </a:solidFill>
                  <a:effectLst>
                    <a:outerShdw blurRad="38100" dist="38100" dir="2700000" algn="tl">
                      <a:srgbClr val="000000"/>
                    </a:outerShdw>
                  </a:effectLst>
                </a:rPr>
                <a:t>Faith + Works </a:t>
              </a:r>
            </a:p>
          </p:txBody>
        </p:sp>
      </p:grpSp>
      <p:sp>
        <p:nvSpPr>
          <p:cNvPr id="540698" name="Text Box 1050"/>
          <p:cNvSpPr txBox="1">
            <a:spLocks noChangeArrowheads="1"/>
          </p:cNvSpPr>
          <p:nvPr/>
        </p:nvSpPr>
        <p:spPr bwMode="auto">
          <a:xfrm>
            <a:off x="7421563" y="6399213"/>
            <a:ext cx="1525587" cy="307975"/>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defRPr/>
            </a:pPr>
            <a:r>
              <a:rPr lang="en-US" sz="2000" b="1" dirty="0" smtClean="0">
                <a:solidFill>
                  <a:srgbClr val="FFFFFF"/>
                </a:solidFill>
                <a:effectLst>
                  <a:outerShdw blurRad="38100" dist="38100" dir="2700000" algn="tl">
                    <a:srgbClr val="000000"/>
                  </a:outerShdw>
                </a:effectLst>
                <a:latin typeface="Arial"/>
                <a:cs typeface="Arial"/>
              </a:rPr>
              <a:t>cf. OTS 119e</a:t>
            </a:r>
            <a:endParaRPr lang="en-US" sz="1600" b="1" dirty="0" smtClean="0">
              <a:effectLst>
                <a:outerShdw blurRad="38100" dist="38100" dir="2700000" algn="tl">
                  <a:srgbClr val="FFFFFF"/>
                </a:outerShdw>
              </a:effectLst>
              <a:latin typeface="Arial"/>
              <a:cs typeface="Arial"/>
            </a:endParaRPr>
          </a:p>
        </p:txBody>
      </p:sp>
      <p:sp>
        <p:nvSpPr>
          <p:cNvPr id="28" name="Text Box 1030"/>
          <p:cNvSpPr txBox="1">
            <a:spLocks noChangeArrowheads="1"/>
          </p:cNvSpPr>
          <p:nvPr/>
        </p:nvSpPr>
        <p:spPr bwMode="auto">
          <a:xfrm>
            <a:off x="-108520" y="5805264"/>
            <a:ext cx="9252520" cy="492443"/>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eaLnBrk="0" hangingPunct="0">
              <a:spcBef>
                <a:spcPct val="50000"/>
              </a:spcBef>
              <a:defRPr/>
            </a:pPr>
            <a:r>
              <a:rPr lang="en-US" sz="3200" b="1" i="1" dirty="0" smtClean="0">
                <a:solidFill>
                  <a:srgbClr val="FFFFFF"/>
                </a:solidFill>
                <a:effectLst>
                  <a:outerShdw blurRad="38100" dist="38100" dir="2700000" algn="tl">
                    <a:srgbClr val="000000"/>
                  </a:outerShdw>
                </a:effectLst>
              </a:rPr>
              <a:t>•   Which verses in the Bible support your answer?</a:t>
            </a:r>
          </a:p>
        </p:txBody>
      </p:sp>
    </p:spTree>
    <p:extLst>
      <p:ext uri="{BB962C8B-B14F-4D97-AF65-F5344CB8AC3E}">
        <p14:creationId xmlns:p14="http://schemas.microsoft.com/office/powerpoint/2010/main" val="19933718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9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204784" cy="6831995"/>
          </a:xfrm>
          <a:prstGeom prst="rect">
            <a:avLst/>
          </a:prstGeom>
        </p:spPr>
      </p:pic>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Do animals save?</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301837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7"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700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bwMode="auto">
          <a:xfrm>
            <a:off x="4344556" y="980728"/>
            <a:ext cx="4835956" cy="3168352"/>
          </a:xfrm>
          <a:prstGeom prst="rect">
            <a:avLst/>
          </a:prstGeom>
          <a:solidFill>
            <a:srgbClr val="000000"/>
          </a:solidFill>
          <a:ln>
            <a:noFill/>
          </a:ln>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eaLnBrk="1" hangingPunct="1">
              <a:defRPr/>
            </a:pPr>
            <a:r>
              <a:rPr lang="ru-RU" sz="2800" b="1" kern="0" dirty="0" smtClean="0">
                <a:solidFill>
                  <a:srgbClr val="00CC99">
                    <a:lumMod val="20000"/>
                    <a:lumOff val="80000"/>
                  </a:srgbClr>
                </a:solidFill>
                <a:effectLst>
                  <a:glow rad="774700">
                    <a:srgbClr val="FF0000">
                      <a:alpha val="28000"/>
                    </a:srgbClr>
                  </a:glow>
                </a:effectLst>
                <a:latin typeface="Arial"/>
                <a:ea typeface="ＭＳ Ｐゴシック" charset="0"/>
                <a:cs typeface="Arial"/>
              </a:rPr>
              <a:t>"</a:t>
            </a:r>
            <a:r>
              <a:rPr lang="en-US" sz="2800" b="1" kern="0" dirty="0" smtClean="0">
                <a:solidFill>
                  <a:srgbClr val="00CC99">
                    <a:lumMod val="20000"/>
                    <a:lumOff val="80000"/>
                  </a:srgbClr>
                </a:solidFill>
                <a:effectLst>
                  <a:glow rad="774700">
                    <a:srgbClr val="FF0000">
                      <a:alpha val="28000"/>
                    </a:srgbClr>
                  </a:glow>
                </a:effectLst>
                <a:latin typeface="Arial"/>
                <a:ea typeface="ＭＳ Ｐゴシック" charset="0"/>
                <a:cs typeface="Arial"/>
              </a:rPr>
              <a:t>Look, the Lamb of God, </a:t>
            </a:r>
            <a:br>
              <a:rPr lang="en-US" sz="2800" b="1" kern="0" dirty="0" smtClean="0">
                <a:solidFill>
                  <a:srgbClr val="00CC99">
                    <a:lumMod val="20000"/>
                    <a:lumOff val="80000"/>
                  </a:srgbClr>
                </a:solidFill>
                <a:effectLst>
                  <a:glow rad="774700">
                    <a:srgbClr val="FF0000">
                      <a:alpha val="28000"/>
                    </a:srgbClr>
                  </a:glow>
                </a:effectLst>
                <a:latin typeface="Arial"/>
                <a:ea typeface="ＭＳ Ｐゴシック" charset="0"/>
                <a:cs typeface="Arial"/>
              </a:rPr>
            </a:br>
            <a:r>
              <a:rPr lang="en-US" b="1" kern="0" dirty="0" smtClean="0">
                <a:solidFill>
                  <a:srgbClr val="00CC99">
                    <a:lumMod val="20000"/>
                    <a:lumOff val="80000"/>
                  </a:srgbClr>
                </a:solidFill>
                <a:effectLst>
                  <a:glow rad="774700">
                    <a:srgbClr val="FF0000">
                      <a:alpha val="28000"/>
                    </a:srgbClr>
                  </a:glow>
                </a:effectLst>
                <a:latin typeface="Arial"/>
                <a:ea typeface="ＭＳ Ｐゴシック" charset="0"/>
                <a:cs typeface="Arial"/>
              </a:rPr>
              <a:t>who takes away </a:t>
            </a:r>
            <a:br>
              <a:rPr lang="en-US" b="1" kern="0" dirty="0" smtClean="0">
                <a:solidFill>
                  <a:srgbClr val="00CC99">
                    <a:lumMod val="20000"/>
                    <a:lumOff val="80000"/>
                  </a:srgbClr>
                </a:solidFill>
                <a:effectLst>
                  <a:glow rad="774700">
                    <a:srgbClr val="FF0000">
                      <a:alpha val="28000"/>
                    </a:srgbClr>
                  </a:glow>
                </a:effectLst>
                <a:latin typeface="Arial"/>
                <a:ea typeface="ＭＳ Ｐゴシック" charset="0"/>
                <a:cs typeface="Arial"/>
              </a:rPr>
            </a:br>
            <a:r>
              <a:rPr lang="en-US" sz="2800" b="1" kern="0" dirty="0" smtClean="0">
                <a:solidFill>
                  <a:srgbClr val="00CC99">
                    <a:lumMod val="20000"/>
                    <a:lumOff val="80000"/>
                  </a:srgbClr>
                </a:solidFill>
                <a:effectLst>
                  <a:glow rad="774700">
                    <a:srgbClr val="FF0000">
                      <a:alpha val="28000"/>
                    </a:srgbClr>
                  </a:glow>
                </a:effectLst>
                <a:latin typeface="Arial"/>
                <a:ea typeface="ＭＳ Ｐゴシック" charset="0"/>
                <a:cs typeface="Arial"/>
              </a:rPr>
              <a:t>the sin of the world!</a:t>
            </a:r>
            <a:r>
              <a:rPr lang="ru-RU" sz="2800" b="1" kern="0" dirty="0" smtClean="0">
                <a:solidFill>
                  <a:srgbClr val="00CC99">
                    <a:lumMod val="20000"/>
                    <a:lumOff val="80000"/>
                  </a:srgbClr>
                </a:solidFill>
                <a:effectLst>
                  <a:glow rad="774700">
                    <a:srgbClr val="FF0000">
                      <a:alpha val="28000"/>
                    </a:srgbClr>
                  </a:glow>
                </a:effectLst>
                <a:latin typeface="Arial"/>
                <a:ea typeface="ＭＳ Ｐゴシック" charset="0"/>
                <a:cs typeface="Arial"/>
              </a:rPr>
              <a:t>"</a:t>
            </a:r>
            <a:r>
              <a:rPr lang="en-US" sz="2800" b="1" kern="0" dirty="0" smtClean="0">
                <a:solidFill>
                  <a:srgbClr val="00CC99">
                    <a:lumMod val="20000"/>
                    <a:lumOff val="80000"/>
                  </a:srgbClr>
                </a:solidFill>
                <a:effectLst>
                  <a:glow rad="774700">
                    <a:srgbClr val="FF0000">
                      <a:alpha val="28000"/>
                    </a:srgbClr>
                  </a:glow>
                </a:effectLst>
                <a:latin typeface="Arial"/>
                <a:ea typeface="ＭＳ Ｐゴシック" charset="0"/>
                <a:cs typeface="Arial"/>
              </a:rPr>
              <a:t/>
            </a:r>
            <a:br>
              <a:rPr lang="en-US" sz="2800" b="1" kern="0" dirty="0" smtClean="0">
                <a:solidFill>
                  <a:srgbClr val="00CC99">
                    <a:lumMod val="20000"/>
                    <a:lumOff val="80000"/>
                  </a:srgbClr>
                </a:solidFill>
                <a:effectLst>
                  <a:glow rad="774700">
                    <a:srgbClr val="FF0000">
                      <a:alpha val="28000"/>
                    </a:srgbClr>
                  </a:glow>
                </a:effectLst>
                <a:latin typeface="Arial"/>
                <a:ea typeface="ＭＳ Ｐゴシック" charset="0"/>
                <a:cs typeface="Arial"/>
              </a:rPr>
            </a:br>
            <a:r>
              <a:rPr lang="en-US" sz="2800" b="1" kern="0" dirty="0" smtClean="0">
                <a:solidFill>
                  <a:srgbClr val="00CC99">
                    <a:lumMod val="20000"/>
                    <a:lumOff val="80000"/>
                  </a:srgbClr>
                </a:solidFill>
                <a:effectLst>
                  <a:glow rad="774700">
                    <a:srgbClr val="FF0000">
                      <a:alpha val="28000"/>
                    </a:srgbClr>
                  </a:glow>
                </a:effectLst>
                <a:latin typeface="Arial"/>
                <a:ea typeface="ＭＳ Ｐゴシック" charset="0"/>
                <a:cs typeface="Arial"/>
              </a:rPr>
              <a:t>(John 1:29)</a:t>
            </a:r>
            <a:endParaRPr lang="en-US" sz="2800" b="1" kern="0" dirty="0">
              <a:solidFill>
                <a:srgbClr val="00CC99">
                  <a:lumMod val="20000"/>
                  <a:lumOff val="80000"/>
                </a:srgbClr>
              </a:solidFill>
              <a:effectLst>
                <a:glow rad="774700">
                  <a:srgbClr val="FF0000">
                    <a:alpha val="28000"/>
                  </a:srgbClr>
                </a:glow>
              </a:effectLst>
              <a:latin typeface="Arial"/>
              <a:ea typeface="ＭＳ Ｐゴシック" charset="0"/>
              <a:cs typeface="Arial"/>
            </a:endParaRPr>
          </a:p>
        </p:txBody>
      </p:sp>
      <p:pic>
        <p:nvPicPr>
          <p:cNvPr id="428035" name="Picture 3" descr="John Baptist Look Lamb of Go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44988" y="3644900"/>
            <a:ext cx="483552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Rectangle 2"/>
          <p:cNvSpPr>
            <a:spLocks noGrp="1" noChangeArrowheads="1"/>
          </p:cNvSpPr>
          <p:nvPr>
            <p:ph type="title"/>
          </p:nvPr>
        </p:nvSpPr>
        <p:spPr>
          <a:solidFill>
            <a:srgbClr val="0000FF"/>
          </a:solidFill>
        </p:spPr>
        <p:txBody>
          <a:bodyPr/>
          <a:lstStyle/>
          <a:p>
            <a:pPr eaLnBrk="1" hangingPunct="1">
              <a:defRPr/>
            </a:pPr>
            <a:r>
              <a:rPr lang="en-US">
                <a:solidFill>
                  <a:schemeClr val="tx1"/>
                </a:solidFill>
                <a:latin typeface="Arial" charset="0"/>
                <a:cs typeface="ＭＳ Ｐゴシック" charset="0"/>
              </a:rPr>
              <a:t>The Passover Lamb</a:t>
            </a:r>
          </a:p>
        </p:txBody>
      </p:sp>
      <p:pic>
        <p:nvPicPr>
          <p:cNvPr id="428037" name="Picture 11" descr="lamb">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62000" y="381000"/>
            <a:ext cx="10287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8038" name="Picture 1" descr="lamb.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12700" y="1573213"/>
            <a:ext cx="4368800" cy="547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551242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eaLnBrk="0" hangingPunct="0"/>
            <a:endParaRPr lang="zh-CN" altLang="en-US" sz="2000">
              <a:solidFill>
                <a:srgbClr val="000000"/>
              </a:solidFill>
              <a:latin typeface="Arial"/>
              <a:cs typeface="Arial"/>
            </a:endParaRPr>
          </a:p>
        </p:txBody>
      </p:sp>
      <p:sp>
        <p:nvSpPr>
          <p:cNvPr id="434178"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eaLnBrk="0" hangingPunct="0"/>
            <a:endParaRPr lang="en-US" sz="2000">
              <a:solidFill>
                <a:srgbClr val="000000"/>
              </a:solidFill>
              <a:latin typeface="Arial"/>
              <a:cs typeface="Arial"/>
            </a:endParaRPr>
          </a:p>
        </p:txBody>
      </p:sp>
      <p:sp>
        <p:nvSpPr>
          <p:cNvPr id="434179"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en-US" sz="2000">
              <a:solidFill>
                <a:srgbClr val="000000"/>
              </a:solidFill>
              <a:latin typeface="Arial"/>
              <a:cs typeface="Arial"/>
            </a:endParaRPr>
          </a:p>
        </p:txBody>
      </p:sp>
      <p:pic>
        <p:nvPicPr>
          <p:cNvPr id="434180"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4181"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eaLnBrk="0" hangingPunct="0"/>
            <a:endParaRPr lang="en-US" sz="2000">
              <a:solidFill>
                <a:srgbClr val="000000"/>
              </a:solidFill>
              <a:latin typeface="Arial"/>
              <a:cs typeface="Arial"/>
            </a:endParaRPr>
          </a:p>
        </p:txBody>
      </p:sp>
      <p:sp>
        <p:nvSpPr>
          <p:cNvPr id="434182"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eaLnBrk="0" hangingPunct="0"/>
            <a:endParaRPr lang="en-US" sz="2000">
              <a:solidFill>
                <a:srgbClr val="000000"/>
              </a:solidFill>
              <a:latin typeface="Arial"/>
              <a:cs typeface="Arial"/>
            </a:endParaRPr>
          </a:p>
        </p:txBody>
      </p:sp>
      <p:sp>
        <p:nvSpPr>
          <p:cNvPr id="434183"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eaLnBrk="0" hangingPunct="0"/>
            <a:endParaRPr lang="en-US" sz="2000">
              <a:solidFill>
                <a:srgbClr val="000000"/>
              </a:solidFill>
              <a:latin typeface="Arial"/>
              <a:cs typeface="Arial"/>
            </a:endParaRPr>
          </a:p>
        </p:txBody>
      </p:sp>
      <p:sp>
        <p:nvSpPr>
          <p:cNvPr id="259081" name="Text Box 9"/>
          <p:cNvSpPr txBox="1">
            <a:spLocks noChangeArrowheads="1"/>
          </p:cNvSpPr>
          <p:nvPr/>
        </p:nvSpPr>
        <p:spPr bwMode="auto">
          <a:xfrm>
            <a:off x="381000" y="331788"/>
            <a:ext cx="4114800" cy="35394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ru-RU" sz="3200" b="1" i="1" dirty="0" smtClean="0">
                <a:solidFill>
                  <a:srgbClr val="FFFFFF"/>
                </a:solidFill>
                <a:latin typeface="Arial"/>
                <a:cs typeface="Arial"/>
              </a:rPr>
              <a:t>"</a:t>
            </a:r>
            <a:r>
              <a:rPr lang="en-US" sz="3200" b="1" i="1" dirty="0" smtClean="0">
                <a:solidFill>
                  <a:srgbClr val="FFFFFF"/>
                </a:solidFill>
                <a:latin typeface="Arial"/>
                <a:cs typeface="Arial"/>
              </a:rPr>
              <a:t>The next day John saw Jesus coming toward him and said, </a:t>
            </a:r>
            <a:r>
              <a:rPr lang="uk-UA" sz="3200" b="1" i="1" dirty="0" smtClean="0">
                <a:solidFill>
                  <a:srgbClr val="FFFFFF"/>
                </a:solidFill>
                <a:latin typeface="Arial"/>
                <a:cs typeface="Arial"/>
              </a:rPr>
              <a:t>'</a:t>
            </a:r>
            <a:r>
              <a:rPr lang="en-US" sz="3200" b="1" i="1" dirty="0" smtClean="0">
                <a:solidFill>
                  <a:srgbClr val="FFFFFF"/>
                </a:solidFill>
                <a:latin typeface="Arial"/>
                <a:cs typeface="Arial"/>
              </a:rPr>
              <a:t>Look, the Lamb of God, who takes away the sin of the world!</a:t>
            </a:r>
            <a:r>
              <a:rPr lang="uk-UA" sz="3200" b="1" i="1" dirty="0" smtClean="0">
                <a:solidFill>
                  <a:srgbClr val="FFFFFF"/>
                </a:solidFill>
                <a:latin typeface="Arial"/>
                <a:cs typeface="Arial"/>
              </a:rPr>
              <a:t>'</a:t>
            </a:r>
            <a:r>
              <a:rPr lang="ru-RU" altLang="ja-JP" sz="3200" b="1" i="1" dirty="0" smtClean="0">
                <a:solidFill>
                  <a:srgbClr val="FFFFFF"/>
                </a:solidFill>
                <a:latin typeface="Arial"/>
                <a:cs typeface="Arial"/>
              </a:rPr>
              <a:t>"</a:t>
            </a:r>
            <a:endParaRPr lang="en-US" sz="3200" b="1" i="1" dirty="0" smtClean="0">
              <a:solidFill>
                <a:srgbClr val="FFFFFF"/>
              </a:solidFill>
              <a:latin typeface="Arial"/>
              <a:cs typeface="Arial"/>
            </a:endParaRPr>
          </a:p>
        </p:txBody>
      </p:sp>
      <p:sp>
        <p:nvSpPr>
          <p:cNvPr id="259082" name="Text Box 10"/>
          <p:cNvSpPr txBox="1">
            <a:spLocks noChangeArrowheads="1"/>
          </p:cNvSpPr>
          <p:nvPr/>
        </p:nvSpPr>
        <p:spPr bwMode="auto">
          <a:xfrm>
            <a:off x="0" y="6074132"/>
            <a:ext cx="4572000" cy="52322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eaLnBrk="1" hangingPunct="1">
              <a:spcBef>
                <a:spcPct val="50000"/>
              </a:spcBef>
              <a:defRPr sz="2800" b="1">
                <a:solidFill>
                  <a:srgbClr val="FFFFFF"/>
                </a:solidFill>
                <a:latin typeface="Arial"/>
                <a:cs typeface="Arial"/>
              </a:defRPr>
            </a:lvl1pPr>
          </a:lstStyle>
          <a:p>
            <a:r>
              <a:rPr lang="en-US" dirty="0"/>
              <a:t>John 1:29 (NIV)</a:t>
            </a:r>
          </a:p>
        </p:txBody>
      </p:sp>
      <p:grpSp>
        <p:nvGrpSpPr>
          <p:cNvPr id="434186" name="Group 11"/>
          <p:cNvGrpSpPr>
            <a:grpSpLocks/>
          </p:cNvGrpSpPr>
          <p:nvPr/>
        </p:nvGrpSpPr>
        <p:grpSpPr bwMode="auto">
          <a:xfrm>
            <a:off x="6899275" y="381000"/>
            <a:ext cx="2244725" cy="3867150"/>
            <a:chOff x="3037" y="674"/>
            <a:chExt cx="1414" cy="2436"/>
          </a:xfrm>
        </p:grpSpPr>
        <p:sp>
          <p:nvSpPr>
            <p:cNvPr id="434188"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000">
                <a:solidFill>
                  <a:srgbClr val="000000"/>
                </a:solidFill>
                <a:latin typeface="Arial"/>
                <a:cs typeface="Arial"/>
              </a:endParaRPr>
            </a:p>
          </p:txBody>
        </p:sp>
        <p:sp>
          <p:nvSpPr>
            <p:cNvPr id="434189"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000">
                <a:solidFill>
                  <a:srgbClr val="000000"/>
                </a:solidFill>
                <a:latin typeface="Arial"/>
                <a:cs typeface="Arial"/>
              </a:endParaRPr>
            </a:p>
          </p:txBody>
        </p:sp>
        <p:sp>
          <p:nvSpPr>
            <p:cNvPr id="434190"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000">
                <a:solidFill>
                  <a:srgbClr val="000000"/>
                </a:solidFill>
                <a:latin typeface="Arial"/>
                <a:cs typeface="Arial"/>
              </a:endParaRPr>
            </a:p>
          </p:txBody>
        </p:sp>
        <p:sp>
          <p:nvSpPr>
            <p:cNvPr id="434191"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000">
                <a:solidFill>
                  <a:srgbClr val="000000"/>
                </a:solidFill>
                <a:latin typeface="Arial"/>
                <a:cs typeface="Arial"/>
              </a:endParaRPr>
            </a:p>
          </p:txBody>
        </p:sp>
        <p:sp>
          <p:nvSpPr>
            <p:cNvPr id="434192"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000">
                <a:solidFill>
                  <a:srgbClr val="000000"/>
                </a:solidFill>
                <a:latin typeface="Arial"/>
                <a:cs typeface="Arial"/>
              </a:endParaRPr>
            </a:p>
          </p:txBody>
        </p:sp>
      </p:grpSp>
      <p:sp>
        <p:nvSpPr>
          <p:cNvPr id="434187" name="Rectangle 18"/>
          <p:cNvSpPr>
            <a:spLocks noGrp="1" noChangeArrowheads="1"/>
          </p:cNvSpPr>
          <p:nvPr>
            <p:ph type="title" idx="4294967295"/>
          </p:nvPr>
        </p:nvSpPr>
        <p:spPr>
          <a:xfrm>
            <a:off x="4572000" y="5943600"/>
            <a:ext cx="4572000" cy="685800"/>
          </a:xfrm>
          <a:solidFill>
            <a:srgbClr val="000000"/>
          </a:solidFill>
        </p:spPr>
        <p:txBody>
          <a:bodyPr/>
          <a:lstStyle/>
          <a:p>
            <a:pPr eaLnBrk="1" hangingPunct="1"/>
            <a:r>
              <a:rPr lang="en-US" altLang="zh-CN" sz="3200" b="1" dirty="0">
                <a:solidFill>
                  <a:schemeClr val="bg1"/>
                </a:solidFill>
                <a:cs typeface="Arial"/>
              </a:rPr>
              <a:t>The Lamb Pictured</a:t>
            </a:r>
          </a:p>
        </p:txBody>
      </p:sp>
    </p:spTree>
    <p:extLst>
      <p:ext uri="{BB962C8B-B14F-4D97-AF65-F5344CB8AC3E}">
        <p14:creationId xmlns:p14="http://schemas.microsoft.com/office/powerpoint/2010/main" val="2400879978"/>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4000"/>
                                  </p:stCondLst>
                                  <p:childTnLst>
                                    <p:set>
                                      <p:cBhvr>
                                        <p:cTn id="6" dur="1" fill="hold">
                                          <p:stCondLst>
                                            <p:cond delay="0"/>
                                          </p:stCondLst>
                                        </p:cTn>
                                        <p:tgtEl>
                                          <p:spTgt spid="259082"/>
                                        </p:tgtEl>
                                        <p:attrNameLst>
                                          <p:attrName>style.visibility</p:attrName>
                                        </p:attrNameLst>
                                      </p:cBhvr>
                                      <p:to>
                                        <p:strVal val="visible"/>
                                      </p:to>
                                    </p:set>
                                    <p:animEffect transition="in" filter="dissolve">
                                      <p:cBhvr>
                                        <p:cTn id="7" dur="500"/>
                                        <p:tgtEl>
                                          <p:spTgt spid="259082"/>
                                        </p:tgtEl>
                                      </p:cBhvr>
                                    </p:animEffect>
                                  </p:childTnLst>
                                </p:cTn>
                              </p:par>
                            </p:childTnLst>
                          </p:cTn>
                        </p:par>
                        <p:par>
                          <p:cTn id="8" fill="hold" nodeType="afterGroup">
                            <p:stCondLst>
                              <p:cond delay="4500"/>
                            </p:stCondLst>
                            <p:childTnLst>
                              <p:par>
                                <p:cTn id="9" presetID="9" presetClass="entr" presetSubtype="0" fill="hold" grpId="0" nodeType="afterEffect">
                                  <p:stCondLst>
                                    <p:cond delay="2000"/>
                                  </p:stCondLst>
                                  <p:childTnLst>
                                    <p:set>
                                      <p:cBhvr>
                                        <p:cTn id="10" dur="1" fill="hold">
                                          <p:stCondLst>
                                            <p:cond delay="0"/>
                                          </p:stCondLst>
                                        </p:cTn>
                                        <p:tgtEl>
                                          <p:spTgt spid="259081"/>
                                        </p:tgtEl>
                                        <p:attrNameLst>
                                          <p:attrName>style.visibility</p:attrName>
                                        </p:attrNameLst>
                                      </p:cBhvr>
                                      <p:to>
                                        <p:strVal val="visible"/>
                                      </p:to>
                                    </p:set>
                                    <p:animEffect transition="in" filter="dissolve">
                                      <p:cBhvr>
                                        <p:cTn id="11" dur="500"/>
                                        <p:tgtEl>
                                          <p:spTgt spid="259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81" grpId="0" autoUpdateAnimBg="0"/>
      <p:bldP spid="259082"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eaLnBrk="0" hangingPunct="0"/>
            <a:endParaRPr lang="zh-CN" altLang="en-US" sz="2000">
              <a:solidFill>
                <a:srgbClr val="000000"/>
              </a:solidFill>
              <a:latin typeface="Arial"/>
              <a:cs typeface="Arial"/>
            </a:endParaRPr>
          </a:p>
        </p:txBody>
      </p:sp>
      <p:sp>
        <p:nvSpPr>
          <p:cNvPr id="436226"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eaLnBrk="0" hangingPunct="0"/>
            <a:endParaRPr lang="en-US" sz="2000">
              <a:solidFill>
                <a:srgbClr val="000000"/>
              </a:solidFill>
              <a:latin typeface="Arial"/>
              <a:cs typeface="Arial"/>
            </a:endParaRPr>
          </a:p>
        </p:txBody>
      </p:sp>
      <p:sp>
        <p:nvSpPr>
          <p:cNvPr id="436227"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en-US" sz="2000">
              <a:solidFill>
                <a:srgbClr val="000000"/>
              </a:solidFill>
              <a:latin typeface="Arial"/>
              <a:cs typeface="Arial"/>
            </a:endParaRPr>
          </a:p>
        </p:txBody>
      </p:sp>
      <p:pic>
        <p:nvPicPr>
          <p:cNvPr id="436228"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6229"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eaLnBrk="0" hangingPunct="0"/>
            <a:endParaRPr lang="en-US" sz="2000">
              <a:solidFill>
                <a:srgbClr val="000000"/>
              </a:solidFill>
              <a:latin typeface="Arial"/>
              <a:cs typeface="Arial"/>
            </a:endParaRPr>
          </a:p>
        </p:txBody>
      </p:sp>
      <p:sp>
        <p:nvSpPr>
          <p:cNvPr id="436230"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eaLnBrk="0" hangingPunct="0"/>
            <a:endParaRPr lang="en-US" sz="2000">
              <a:solidFill>
                <a:srgbClr val="000000"/>
              </a:solidFill>
              <a:latin typeface="Arial"/>
              <a:cs typeface="Arial"/>
            </a:endParaRPr>
          </a:p>
        </p:txBody>
      </p:sp>
      <p:sp>
        <p:nvSpPr>
          <p:cNvPr id="436231"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eaLnBrk="0" hangingPunct="0"/>
            <a:endParaRPr lang="en-US" sz="2000">
              <a:solidFill>
                <a:srgbClr val="000000"/>
              </a:solidFill>
              <a:latin typeface="Arial"/>
              <a:cs typeface="Arial"/>
            </a:endParaRPr>
          </a:p>
        </p:txBody>
      </p:sp>
      <p:sp>
        <p:nvSpPr>
          <p:cNvPr id="260105" name="Text Box 9"/>
          <p:cNvSpPr txBox="1">
            <a:spLocks noChangeArrowheads="1"/>
          </p:cNvSpPr>
          <p:nvPr/>
        </p:nvSpPr>
        <p:spPr bwMode="auto">
          <a:xfrm>
            <a:off x="381000" y="331788"/>
            <a:ext cx="41148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ru-RU" sz="3200" b="1" i="1" dirty="0" smtClean="0">
                <a:solidFill>
                  <a:srgbClr val="FFFFFF"/>
                </a:solidFill>
                <a:latin typeface="Arial"/>
                <a:cs typeface="Arial"/>
              </a:rPr>
              <a:t>"</a:t>
            </a:r>
            <a:r>
              <a:rPr lang="en-US" sz="3200" b="1" i="1" dirty="0" smtClean="0">
                <a:solidFill>
                  <a:srgbClr val="FFFFFF"/>
                </a:solidFill>
                <a:latin typeface="Arial"/>
                <a:cs typeface="Arial"/>
              </a:rPr>
              <a:t>For </a:t>
            </a:r>
            <a:r>
              <a:rPr lang="en-US" sz="3200" b="1" i="1" dirty="0">
                <a:solidFill>
                  <a:srgbClr val="FFFFFF"/>
                </a:solidFill>
                <a:latin typeface="Arial"/>
                <a:cs typeface="Arial"/>
              </a:rPr>
              <a:t>Christ, our Passover lamb, has been sacrificed</a:t>
            </a:r>
            <a:r>
              <a:rPr lang="en-US" sz="3200" b="1" i="1" dirty="0" smtClean="0">
                <a:solidFill>
                  <a:srgbClr val="FFFFFF"/>
                </a:solidFill>
                <a:latin typeface="Arial"/>
                <a:cs typeface="Arial"/>
              </a:rPr>
              <a:t>.</a:t>
            </a:r>
            <a:r>
              <a:rPr lang="ru-RU" sz="3200" b="1" i="1" dirty="0" smtClean="0">
                <a:solidFill>
                  <a:srgbClr val="FFFFFF"/>
                </a:solidFill>
                <a:latin typeface="Arial"/>
                <a:cs typeface="Arial"/>
              </a:rPr>
              <a:t>"</a:t>
            </a:r>
            <a:endParaRPr lang="en-US" sz="3200" b="1" i="1" dirty="0">
              <a:solidFill>
                <a:srgbClr val="FFFFFF"/>
              </a:solidFill>
              <a:latin typeface="Arial"/>
              <a:cs typeface="Arial"/>
            </a:endParaRPr>
          </a:p>
        </p:txBody>
      </p:sp>
      <p:sp>
        <p:nvSpPr>
          <p:cNvPr id="260106" name="Text Box 10"/>
          <p:cNvSpPr txBox="1">
            <a:spLocks noChangeArrowheads="1"/>
          </p:cNvSpPr>
          <p:nvPr/>
        </p:nvSpPr>
        <p:spPr bwMode="auto">
          <a:xfrm>
            <a:off x="-76200" y="5943600"/>
            <a:ext cx="4648200" cy="52322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eaLnBrk="1" hangingPunct="1">
              <a:spcBef>
                <a:spcPct val="50000"/>
              </a:spcBef>
              <a:defRPr sz="2800" b="1">
                <a:solidFill>
                  <a:srgbClr val="FFFFFF"/>
                </a:solidFill>
                <a:latin typeface="Arial"/>
                <a:cs typeface="Arial"/>
              </a:defRPr>
            </a:lvl1pPr>
          </a:lstStyle>
          <a:p>
            <a:r>
              <a:rPr lang="en-US" dirty="0"/>
              <a:t>1 Corinthians 5:7 (NIV)</a:t>
            </a:r>
          </a:p>
        </p:txBody>
      </p:sp>
      <p:grpSp>
        <p:nvGrpSpPr>
          <p:cNvPr id="436234" name="Group 11"/>
          <p:cNvGrpSpPr>
            <a:grpSpLocks/>
          </p:cNvGrpSpPr>
          <p:nvPr/>
        </p:nvGrpSpPr>
        <p:grpSpPr bwMode="auto">
          <a:xfrm>
            <a:off x="6899275" y="381000"/>
            <a:ext cx="2244725" cy="3867150"/>
            <a:chOff x="3037" y="674"/>
            <a:chExt cx="1414" cy="2436"/>
          </a:xfrm>
        </p:grpSpPr>
        <p:sp>
          <p:nvSpPr>
            <p:cNvPr id="436236"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000">
                <a:solidFill>
                  <a:srgbClr val="000000"/>
                </a:solidFill>
                <a:latin typeface="Arial"/>
                <a:cs typeface="Arial"/>
              </a:endParaRPr>
            </a:p>
          </p:txBody>
        </p:sp>
        <p:sp>
          <p:nvSpPr>
            <p:cNvPr id="436237"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000">
                <a:solidFill>
                  <a:srgbClr val="000000"/>
                </a:solidFill>
                <a:latin typeface="Arial"/>
                <a:cs typeface="Arial"/>
              </a:endParaRPr>
            </a:p>
          </p:txBody>
        </p:sp>
        <p:sp>
          <p:nvSpPr>
            <p:cNvPr id="436238"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000">
                <a:solidFill>
                  <a:srgbClr val="000000"/>
                </a:solidFill>
                <a:latin typeface="Arial"/>
                <a:cs typeface="Arial"/>
              </a:endParaRPr>
            </a:p>
          </p:txBody>
        </p:sp>
        <p:sp>
          <p:nvSpPr>
            <p:cNvPr id="436239"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000">
                <a:solidFill>
                  <a:srgbClr val="000000"/>
                </a:solidFill>
                <a:latin typeface="Arial"/>
                <a:cs typeface="Arial"/>
              </a:endParaRPr>
            </a:p>
          </p:txBody>
        </p:sp>
        <p:sp>
          <p:nvSpPr>
            <p:cNvPr id="436240"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000">
                <a:solidFill>
                  <a:srgbClr val="000000"/>
                </a:solidFill>
                <a:latin typeface="Arial"/>
                <a:cs typeface="Arial"/>
              </a:endParaRPr>
            </a:p>
          </p:txBody>
        </p:sp>
      </p:grpSp>
      <p:sp>
        <p:nvSpPr>
          <p:cNvPr id="436235" name="Rectangle 17"/>
          <p:cNvSpPr>
            <a:spLocks noGrp="1" noChangeArrowheads="1"/>
          </p:cNvSpPr>
          <p:nvPr>
            <p:ph type="title" idx="4294967295"/>
          </p:nvPr>
        </p:nvSpPr>
        <p:spPr>
          <a:xfrm>
            <a:off x="4572000" y="5867400"/>
            <a:ext cx="4572000" cy="762000"/>
          </a:xfrm>
          <a:solidFill>
            <a:srgbClr val="000000"/>
          </a:solidFill>
        </p:spPr>
        <p:txBody>
          <a:bodyPr/>
          <a:lstStyle/>
          <a:p>
            <a:pPr eaLnBrk="1" hangingPunct="1"/>
            <a:r>
              <a:rPr lang="en-US" altLang="zh-CN" sz="3200" b="1" dirty="0">
                <a:solidFill>
                  <a:schemeClr val="bg1"/>
                </a:solidFill>
                <a:cs typeface="Arial"/>
              </a:rPr>
              <a:t>The Cross Pictured</a:t>
            </a:r>
          </a:p>
        </p:txBody>
      </p:sp>
    </p:spTree>
    <p:extLst>
      <p:ext uri="{BB962C8B-B14F-4D97-AF65-F5344CB8AC3E}">
        <p14:creationId xmlns:p14="http://schemas.microsoft.com/office/powerpoint/2010/main" val="3585407410"/>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5" name="Rectangle 7"/>
          <p:cNvSpPr>
            <a:spLocks noChangeArrowheads="1"/>
          </p:cNvSpPr>
          <p:nvPr/>
        </p:nvSpPr>
        <p:spPr bwMode="auto">
          <a:xfrm>
            <a:off x="1295400" y="0"/>
            <a:ext cx="6553200" cy="6858000"/>
          </a:xfrm>
          <a:prstGeom prst="rect">
            <a:avLst/>
          </a:prstGeom>
          <a:solidFill>
            <a:srgbClr val="FF0000"/>
          </a:solidFill>
          <a:ln w="12700" cap="sq">
            <a:solidFill>
              <a:schemeClr val="tx1"/>
            </a:solidFill>
            <a:miter lim="800000"/>
            <a:headEnd type="none" w="sm" len="sm"/>
            <a:tailEnd type="none" w="sm" len="sm"/>
          </a:ln>
        </p:spPr>
        <p:txBody>
          <a:bodyPr wrap="none" anchor="ctr"/>
          <a:lstStyle/>
          <a:p>
            <a:pPr eaLnBrk="0" hangingPunct="0"/>
            <a:endParaRPr lang="zh-CN" altLang="en-US">
              <a:solidFill>
                <a:srgbClr val="000000"/>
              </a:solidFill>
            </a:endParaRPr>
          </a:p>
        </p:txBody>
      </p:sp>
      <p:pic>
        <p:nvPicPr>
          <p:cNvPr id="263170" name="Picture 2" descr="OMSSO02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6663" y="2133600"/>
            <a:ext cx="2895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3"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2133600"/>
            <a:ext cx="2971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3396" name="Rectangle 8"/>
          <p:cNvSpPr>
            <a:spLocks noChangeArrowheads="1"/>
          </p:cNvSpPr>
          <p:nvPr/>
        </p:nvSpPr>
        <p:spPr bwMode="auto">
          <a:xfrm>
            <a:off x="779463" y="0"/>
            <a:ext cx="3352800" cy="1447800"/>
          </a:xfrm>
          <a:prstGeom prst="rect">
            <a:avLst/>
          </a:prstGeom>
          <a:solidFill>
            <a:schemeClr val="tx2"/>
          </a:solidFill>
          <a:ln w="12700" cap="sq">
            <a:solidFill>
              <a:schemeClr val="tx1"/>
            </a:solidFill>
            <a:miter lim="800000"/>
            <a:headEnd type="none" w="sm" len="sm"/>
            <a:tailEnd type="none" w="sm" len="sm"/>
          </a:ln>
        </p:spPr>
        <p:txBody>
          <a:bodyPr wrap="none" anchor="ctr"/>
          <a:lstStyle/>
          <a:p>
            <a:pPr eaLnBrk="0" hangingPunct="0"/>
            <a:endParaRPr lang="zh-CN" altLang="en-US">
              <a:solidFill>
                <a:srgbClr val="000000"/>
              </a:solidFill>
            </a:endParaRPr>
          </a:p>
        </p:txBody>
      </p:sp>
      <p:sp>
        <p:nvSpPr>
          <p:cNvPr id="263174" name="Text Box 6"/>
          <p:cNvSpPr txBox="1">
            <a:spLocks noChangeArrowheads="1"/>
          </p:cNvSpPr>
          <p:nvPr/>
        </p:nvSpPr>
        <p:spPr bwMode="auto">
          <a:xfrm>
            <a:off x="1295400" y="76200"/>
            <a:ext cx="2819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altLang="zh-CN" b="1">
                <a:solidFill>
                  <a:srgbClr val="FFFFFF"/>
                </a:solidFill>
                <a:latin typeface="Arial" charset="0"/>
                <a:cs typeface="Arial" charset="0"/>
              </a:rPr>
              <a:t>What the Exodus is to the Old Testament…</a:t>
            </a:r>
          </a:p>
        </p:txBody>
      </p:sp>
      <p:sp>
        <p:nvSpPr>
          <p:cNvPr id="443398" name="Rectangle 9"/>
          <p:cNvSpPr>
            <a:spLocks noChangeArrowheads="1"/>
          </p:cNvSpPr>
          <p:nvPr/>
        </p:nvSpPr>
        <p:spPr bwMode="auto">
          <a:xfrm>
            <a:off x="4876800" y="0"/>
            <a:ext cx="3352800" cy="1447800"/>
          </a:xfrm>
          <a:prstGeom prst="rect">
            <a:avLst/>
          </a:prstGeom>
          <a:solidFill>
            <a:schemeClr val="tx2"/>
          </a:solidFill>
          <a:ln w="12700" cap="sq">
            <a:solidFill>
              <a:schemeClr val="tx1"/>
            </a:solidFill>
            <a:miter lim="800000"/>
            <a:headEnd type="none" w="sm" len="sm"/>
            <a:tailEnd type="none" w="sm" len="sm"/>
          </a:ln>
        </p:spPr>
        <p:txBody>
          <a:bodyPr wrap="none" anchor="ctr"/>
          <a:lstStyle/>
          <a:p>
            <a:pPr eaLnBrk="0" hangingPunct="0"/>
            <a:endParaRPr lang="zh-CN" altLang="en-US">
              <a:solidFill>
                <a:srgbClr val="000000"/>
              </a:solidFill>
            </a:endParaRPr>
          </a:p>
        </p:txBody>
      </p:sp>
      <p:sp>
        <p:nvSpPr>
          <p:cNvPr id="263178" name="Text Box 10"/>
          <p:cNvSpPr txBox="1">
            <a:spLocks noChangeArrowheads="1"/>
          </p:cNvSpPr>
          <p:nvPr/>
        </p:nvSpPr>
        <p:spPr bwMode="auto">
          <a:xfrm>
            <a:off x="4876800" y="76200"/>
            <a:ext cx="2819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altLang="zh-CN" b="1">
                <a:solidFill>
                  <a:srgbClr val="FFFFFF"/>
                </a:solidFill>
                <a:latin typeface="Arial" charset="0"/>
                <a:cs typeface="Arial" charset="0"/>
              </a:rPr>
              <a:t>the cross of Christ is to the New Testament</a:t>
            </a:r>
          </a:p>
        </p:txBody>
      </p:sp>
      <p:sp>
        <p:nvSpPr>
          <p:cNvPr id="263179" name="WordArt 11"/>
          <p:cNvSpPr>
            <a:spLocks noChangeArrowheads="1" noChangeShapeType="1" noTextEdit="1"/>
          </p:cNvSpPr>
          <p:nvPr/>
        </p:nvSpPr>
        <p:spPr bwMode="auto">
          <a:xfrm>
            <a:off x="2819400" y="4343400"/>
            <a:ext cx="3854450" cy="1422400"/>
          </a:xfrm>
          <a:prstGeom prst="rect">
            <a:avLst/>
          </a:prstGeom>
        </p:spPr>
        <p:txBody>
          <a:bodyPr wrap="none" fromWordArt="1">
            <a:prstTxWarp prst="textPlain">
              <a:avLst>
                <a:gd name="adj" fmla="val 50000"/>
              </a:avLst>
            </a:prstTxWarp>
          </a:bodyPr>
          <a:lstStyle/>
          <a:p>
            <a:pPr algn="ctr" eaLnBrk="0" hangingPunct="0"/>
            <a:r>
              <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Deliverance!</a:t>
            </a:r>
          </a:p>
        </p:txBody>
      </p:sp>
      <p:sp>
        <p:nvSpPr>
          <p:cNvPr id="443401" name="Rectangle 12"/>
          <p:cNvSpPr>
            <a:spLocks noGrp="1" noChangeArrowheads="1"/>
          </p:cNvSpPr>
          <p:nvPr>
            <p:ph type="title" idx="4294967295"/>
          </p:nvPr>
        </p:nvSpPr>
        <p:spPr>
          <a:xfrm>
            <a:off x="685800" y="1219200"/>
            <a:ext cx="7772400" cy="1143000"/>
          </a:xfrm>
        </p:spPr>
        <p:txBody>
          <a:bodyPr/>
          <a:lstStyle/>
          <a:p>
            <a:pPr eaLnBrk="1" hangingPunct="1"/>
            <a:r>
              <a:rPr lang="en-US" altLang="zh-CN" b="1">
                <a:solidFill>
                  <a:srgbClr val="FFFFFF"/>
                </a:solidFill>
                <a:latin typeface="Arial" charset="0"/>
              </a:rPr>
              <a:t>The Common Thread</a:t>
            </a:r>
          </a:p>
        </p:txBody>
      </p:sp>
    </p:spTree>
    <p:extLst>
      <p:ext uri="{BB962C8B-B14F-4D97-AF65-F5344CB8AC3E}">
        <p14:creationId xmlns:p14="http://schemas.microsoft.com/office/powerpoint/2010/main" val="92933778"/>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631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317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631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3178"/>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grpId="0" nodeType="afterEffect">
                                  <p:stCondLst>
                                    <p:cond delay="4000"/>
                                  </p:stCondLst>
                                  <p:childTnLst>
                                    <p:set>
                                      <p:cBhvr>
                                        <p:cTn id="17" dur="1" fill="hold">
                                          <p:stCondLst>
                                            <p:cond delay="0"/>
                                          </p:stCondLst>
                                        </p:cTn>
                                        <p:tgtEl>
                                          <p:spTgt spid="263175"/>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263179"/>
                                        </p:tgtEl>
                                        <p:attrNameLst>
                                          <p:attrName>style.visibility</p:attrName>
                                        </p:attrNameLst>
                                      </p:cBhvr>
                                      <p:to>
                                        <p:strVal val="visible"/>
                                      </p:to>
                                    </p:set>
                                    <p:animEffect transition="in" filter="wheel(4)">
                                      <p:cBhvr>
                                        <p:cTn id="22" dur="2000"/>
                                        <p:tgtEl>
                                          <p:spTgt spid="263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5" grpId="0" animBg="1"/>
      <p:bldP spid="263174" grpId="0"/>
      <p:bldP spid="263178" grpId="0"/>
      <p:bldP spid="26317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828840"/>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What is your biggest weakness?</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0745" y="2420888"/>
            <a:ext cx="9130614" cy="4176464"/>
          </a:xfrm>
          <a:prstGeom prst="rect">
            <a:avLst/>
          </a:prstGeom>
        </p:spPr>
      </p:pic>
    </p:spTree>
    <p:extLst>
      <p:ext uri="{BB962C8B-B14F-4D97-AF65-F5344CB8AC3E}">
        <p14:creationId xmlns:p14="http://schemas.microsoft.com/office/powerpoint/2010/main" val="243767065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1" name="Picture 2" descr="NPSST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533400"/>
            <a:ext cx="9220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47" name="Rectangle 3"/>
          <p:cNvSpPr>
            <a:spLocks noGrp="1" noChangeArrowheads="1"/>
          </p:cNvSpPr>
          <p:nvPr>
            <p:ph type="title" idx="4294967295"/>
          </p:nvPr>
        </p:nvSpPr>
        <p:spPr>
          <a:effectLst>
            <a:outerShdw blurRad="63500" dist="35921" dir="2700000" algn="ctr" rotWithShape="0">
              <a:srgbClr val="000000">
                <a:alpha val="74998"/>
              </a:srgbClr>
            </a:outerShdw>
          </a:effectLst>
        </p:spPr>
        <p:txBody>
          <a:bodyPr/>
          <a:lstStyle/>
          <a:p>
            <a:pPr eaLnBrk="1" hangingPunct="1">
              <a:defRPr/>
            </a:pPr>
            <a:r>
              <a:rPr lang="ru-RU" altLang="ja-JP" b="1" dirty="0" smtClean="0">
                <a:solidFill>
                  <a:schemeClr val="bg1"/>
                </a:solidFill>
                <a:cs typeface="Arial"/>
              </a:rPr>
              <a:t>"</a:t>
            </a:r>
            <a:r>
              <a:rPr lang="en-US" b="1" dirty="0" smtClean="0">
                <a:solidFill>
                  <a:schemeClr val="bg1"/>
                </a:solidFill>
                <a:cs typeface="Arial"/>
              </a:rPr>
              <a:t>This </a:t>
            </a:r>
            <a:r>
              <a:rPr lang="en-US" b="1" dirty="0">
                <a:solidFill>
                  <a:schemeClr val="bg1"/>
                </a:solidFill>
                <a:cs typeface="Arial"/>
              </a:rPr>
              <a:t>is my body</a:t>
            </a:r>
            <a:r>
              <a:rPr lang="en-US" b="1" dirty="0" smtClean="0">
                <a:solidFill>
                  <a:schemeClr val="bg1"/>
                </a:solidFill>
                <a:cs typeface="Arial"/>
              </a:rPr>
              <a:t>…</a:t>
            </a:r>
            <a:r>
              <a:rPr lang="ru-RU" altLang="ja-JP" b="1" dirty="0" smtClean="0">
                <a:solidFill>
                  <a:schemeClr val="bg1"/>
                </a:solidFill>
                <a:cs typeface="Arial"/>
              </a:rPr>
              <a:t>"</a:t>
            </a:r>
            <a:endParaRPr lang="en-US" dirty="0">
              <a:cs typeface="Arial"/>
            </a:endParaRPr>
          </a:p>
        </p:txBody>
      </p:sp>
    </p:spTree>
    <p:extLst>
      <p:ext uri="{BB962C8B-B14F-4D97-AF65-F5344CB8AC3E}">
        <p14:creationId xmlns:p14="http://schemas.microsoft.com/office/powerpoint/2010/main" val="776949973"/>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36" name="AutoShape 1044"/>
          <p:cNvSpPr>
            <a:spLocks noChangeArrowheads="1"/>
          </p:cNvSpPr>
          <p:nvPr/>
        </p:nvSpPr>
        <p:spPr bwMode="auto">
          <a:xfrm rot="5400000">
            <a:off x="5967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algn="ctr" eaLnBrk="0" hangingPunct="0"/>
            <a:endParaRPr lang="en-US" sz="2000" b="1" dirty="0">
              <a:solidFill>
                <a:srgbClr val="000000"/>
              </a:solidFill>
              <a:latin typeface="Arial Narrow" charset="0"/>
            </a:endParaRPr>
          </a:p>
          <a:p>
            <a:pPr algn="ctr" eaLnBrk="0" hangingPunct="0"/>
            <a:r>
              <a:rPr lang="en-US" sz="2000" b="1" dirty="0">
                <a:solidFill>
                  <a:srgbClr val="000000"/>
                </a:solidFill>
                <a:latin typeface="Arial Narrow" charset="0"/>
              </a:rPr>
              <a:t>Type</a:t>
            </a:r>
          </a:p>
          <a:p>
            <a:pPr algn="ctr" eaLnBrk="0" hangingPunct="0"/>
            <a:r>
              <a:rPr lang="en-US" sz="2000" b="1" dirty="0">
                <a:solidFill>
                  <a:srgbClr val="000000"/>
                </a:solidFill>
                <a:latin typeface="Arial Narrow" charset="0"/>
              </a:rPr>
              <a:t>|</a:t>
            </a:r>
          </a:p>
          <a:p>
            <a:pPr algn="ctr" eaLnBrk="0" hangingPunct="0"/>
            <a:r>
              <a:rPr lang="en-US" sz="2000" b="1" dirty="0">
                <a:solidFill>
                  <a:srgbClr val="000000"/>
                </a:solidFill>
                <a:latin typeface="Arial Narrow" charset="0"/>
              </a:rPr>
              <a:t>Antitype</a:t>
            </a:r>
          </a:p>
        </p:txBody>
      </p:sp>
      <p:sp>
        <p:nvSpPr>
          <p:cNvPr id="521218" name="Rectangle 1026"/>
          <p:cNvSpPr>
            <a:spLocks noGrp="1" noChangeArrowheads="1"/>
          </p:cNvSpPr>
          <p:nvPr>
            <p:ph type="ctrTitle"/>
          </p:nvPr>
        </p:nvSpPr>
        <p:spPr>
          <a:xfrm>
            <a:off x="0" y="0"/>
            <a:ext cx="6619875" cy="692696"/>
          </a:xfrm>
          <a:solidFill>
            <a:srgbClr val="006600"/>
          </a:solidFill>
          <a:effectLst>
            <a:outerShdw blurRad="63500" dist="35921" dir="2700000" algn="ctr" rotWithShape="0">
              <a:schemeClr val="bg2">
                <a:alpha val="74998"/>
              </a:schemeClr>
            </a:outerShdw>
          </a:effectLst>
        </p:spPr>
        <p:txBody>
          <a:bodyPr/>
          <a:lstStyle/>
          <a:p>
            <a:pPr>
              <a:defRPr/>
            </a:pPr>
            <a:r>
              <a:rPr kumimoji="1" lang="en-US"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Salvation &amp; Sanctification</a:t>
            </a:r>
            <a:endParaRPr kumimoji="1" lang="en-US" sz="3600" dirty="0">
              <a:solidFill>
                <a:schemeClr val="tx1"/>
              </a:solidFill>
              <a:latin typeface="Arial" charset="0"/>
              <a:ea typeface="ＭＳ Ｐゴシック" charset="0"/>
              <a:cs typeface="ＭＳ Ｐゴシック" charset="0"/>
            </a:endParaRPr>
          </a:p>
        </p:txBody>
      </p:sp>
      <p:sp>
        <p:nvSpPr>
          <p:cNvPr id="521220" name="Text Box 1028"/>
          <p:cNvSpPr txBox="1">
            <a:spLocks noChangeArrowheads="1"/>
          </p:cNvSpPr>
          <p:nvPr/>
        </p:nvSpPr>
        <p:spPr bwMode="auto">
          <a:xfrm>
            <a:off x="76200" y="2163763"/>
            <a:ext cx="595313" cy="427037"/>
          </a:xfrm>
          <a:prstGeom prst="rect">
            <a:avLst/>
          </a:prstGeom>
          <a:noFill/>
          <a:ln w="12700" cap="sq">
            <a:noFill/>
            <a:miter lim="800000"/>
            <a:headEnd/>
            <a:tailEnd/>
          </a:ln>
          <a:effectLst>
            <a:outerShdw blurRad="63500"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en-US" sz="2800" b="1" smtClean="0">
                <a:solidFill>
                  <a:srgbClr val="FFFFFF"/>
                </a:solidFill>
                <a:effectLst>
                  <a:outerShdw blurRad="38100" dist="38100" dir="2700000" algn="tl">
                    <a:srgbClr val="000000"/>
                  </a:outerShdw>
                </a:effectLst>
              </a:rPr>
              <a:t>OT</a:t>
            </a:r>
          </a:p>
        </p:txBody>
      </p:sp>
      <p:sp>
        <p:nvSpPr>
          <p:cNvPr id="521221" name="Text Box 1029"/>
          <p:cNvSpPr txBox="1">
            <a:spLocks noChangeArrowheads="1"/>
          </p:cNvSpPr>
          <p:nvPr/>
        </p:nvSpPr>
        <p:spPr bwMode="auto">
          <a:xfrm>
            <a:off x="76200" y="5243513"/>
            <a:ext cx="595313" cy="427037"/>
          </a:xfrm>
          <a:prstGeom prst="rect">
            <a:avLst/>
          </a:prstGeom>
          <a:noFill/>
          <a:ln w="12700" cap="sq">
            <a:noFill/>
            <a:miter lim="800000"/>
            <a:headEnd/>
            <a:tailEnd/>
          </a:ln>
          <a:effectLst>
            <a:outerShdw blurRad="63500"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en-US" sz="2800" b="1" smtClean="0">
                <a:solidFill>
                  <a:srgbClr val="FFFFFF"/>
                </a:solidFill>
                <a:effectLst>
                  <a:outerShdw blurRad="38100" dist="38100" dir="2700000" algn="tl">
                    <a:srgbClr val="000000"/>
                  </a:outerShdw>
                </a:effectLst>
              </a:rPr>
              <a:t>NT</a:t>
            </a:r>
          </a:p>
        </p:txBody>
      </p:sp>
      <p:sp>
        <p:nvSpPr>
          <p:cNvPr id="521222" name="Rectangle 1030"/>
          <p:cNvSpPr>
            <a:spLocks noChangeArrowheads="1"/>
          </p:cNvSpPr>
          <p:nvPr/>
        </p:nvSpPr>
        <p:spPr bwMode="auto">
          <a:xfrm>
            <a:off x="2433637" y="5157192"/>
            <a:ext cx="2282379"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eaLnBrk="0" hangingPunct="0">
              <a:lnSpc>
                <a:spcPct val="90000"/>
              </a:lnSpc>
              <a:spcBef>
                <a:spcPct val="20000"/>
              </a:spcBef>
              <a:buSzPct val="80000"/>
              <a:buFont typeface="Wingdings" pitchFamily="-111" charset="2"/>
              <a:buNone/>
              <a:defRPr/>
            </a:pPr>
            <a:r>
              <a:rPr kumimoji="1" lang="en-US" b="1" dirty="0" smtClean="0">
                <a:solidFill>
                  <a:srgbClr val="FFFFFF"/>
                </a:solidFill>
                <a:latin typeface="Arial" pitchFamily="-111" charset="0"/>
                <a:ea typeface="Times New Roman" pitchFamily="-111" charset="0"/>
                <a:cs typeface="Times New Roman" pitchFamily="-111" charset="0"/>
              </a:rPr>
              <a:t>Salvation </a:t>
            </a:r>
            <a:br>
              <a:rPr kumimoji="1" lang="en-US" b="1" dirty="0" smtClean="0">
                <a:solidFill>
                  <a:srgbClr val="FFFFFF"/>
                </a:solidFill>
                <a:latin typeface="Arial" pitchFamily="-111" charset="0"/>
                <a:ea typeface="Times New Roman" pitchFamily="-111" charset="0"/>
                <a:cs typeface="Times New Roman" pitchFamily="-111" charset="0"/>
              </a:rPr>
            </a:br>
            <a:r>
              <a:rPr kumimoji="1" lang="en-US" b="1" dirty="0" smtClean="0">
                <a:solidFill>
                  <a:srgbClr val="FFFFFF"/>
                </a:solidFill>
                <a:latin typeface="Arial" pitchFamily="-111" charset="0"/>
                <a:ea typeface="Times New Roman" pitchFamily="-111" charset="0"/>
                <a:cs typeface="Times New Roman" pitchFamily="-111" charset="0"/>
              </a:rPr>
              <a:t>(1 Cor. 10:1-4)</a:t>
            </a:r>
            <a:endParaRPr kumimoji="1" lang="en-US" b="1" dirty="0">
              <a:solidFill>
                <a:srgbClr val="FFFFFF"/>
              </a:solidFill>
              <a:latin typeface="Arial" pitchFamily="-111" charset="0"/>
              <a:ea typeface="Times New Roman" pitchFamily="-111" charset="0"/>
              <a:cs typeface="Times New Roman" pitchFamily="-111" charset="0"/>
            </a:endParaRPr>
          </a:p>
        </p:txBody>
      </p:sp>
      <p:sp>
        <p:nvSpPr>
          <p:cNvPr id="521223" name="Rectangle 1031"/>
          <p:cNvSpPr>
            <a:spLocks noChangeArrowheads="1"/>
          </p:cNvSpPr>
          <p:nvPr/>
        </p:nvSpPr>
        <p:spPr bwMode="auto">
          <a:xfrm>
            <a:off x="762000" y="836712"/>
            <a:ext cx="1544638"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pitchFamily="-111" charset="2"/>
              <a:buNone/>
              <a:defRPr/>
            </a:pPr>
            <a:r>
              <a:rPr kumimoji="1" lang="en-US" sz="2800" b="1" dirty="0" smtClean="0">
                <a:solidFill>
                  <a:srgbClr val="FFFFFF"/>
                </a:solidFill>
                <a:latin typeface="Arial" pitchFamily="-111" charset="0"/>
                <a:ea typeface="Times New Roman" pitchFamily="-111" charset="0"/>
                <a:cs typeface="Times New Roman" pitchFamily="-111" charset="0"/>
              </a:rPr>
              <a:t>Man</a:t>
            </a:r>
            <a:r>
              <a:rPr kumimoji="1" lang="uk-UA" sz="2800" b="1" dirty="0" smtClean="0">
                <a:solidFill>
                  <a:srgbClr val="FFFFFF"/>
                </a:solidFill>
                <a:latin typeface="Arial" pitchFamily="-111" charset="0"/>
                <a:ea typeface="Times New Roman" pitchFamily="-111" charset="0"/>
                <a:cs typeface="Times New Roman" pitchFamily="-111" charset="0"/>
              </a:rPr>
              <a:t>'</a:t>
            </a:r>
            <a:r>
              <a:rPr kumimoji="1" lang="en-US" sz="2800" b="1" dirty="0" smtClean="0">
                <a:solidFill>
                  <a:srgbClr val="FFFFFF"/>
                </a:solidFill>
                <a:latin typeface="Arial" pitchFamily="-111" charset="0"/>
                <a:ea typeface="Times New Roman" pitchFamily="-111" charset="0"/>
                <a:cs typeface="Times New Roman" pitchFamily="-111" charset="0"/>
              </a:rPr>
              <a:t>s </a:t>
            </a:r>
            <a:r>
              <a:rPr kumimoji="1" lang="en-US" sz="2800" b="1" dirty="0">
                <a:solidFill>
                  <a:srgbClr val="FFFFFF"/>
                </a:solidFill>
                <a:latin typeface="Arial" pitchFamily="-111" charset="0"/>
                <a:ea typeface="Times New Roman" pitchFamily="-111" charset="0"/>
                <a:cs typeface="Times New Roman" pitchFamily="-111" charset="0"/>
              </a:rPr>
              <a:t>Role</a:t>
            </a:r>
          </a:p>
        </p:txBody>
      </p:sp>
      <p:sp>
        <p:nvSpPr>
          <p:cNvPr id="521224" name="Rectangle 1032"/>
          <p:cNvSpPr>
            <a:spLocks noChangeArrowheads="1"/>
          </p:cNvSpPr>
          <p:nvPr/>
        </p:nvSpPr>
        <p:spPr bwMode="auto">
          <a:xfrm>
            <a:off x="2541588" y="836712"/>
            <a:ext cx="19859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pitchFamily="-111" charset="2"/>
              <a:buNone/>
              <a:defRPr/>
            </a:pPr>
            <a:r>
              <a:rPr kumimoji="1" lang="en-US" sz="2800" b="1" dirty="0" smtClean="0">
                <a:solidFill>
                  <a:srgbClr val="FFFFFF"/>
                </a:solidFill>
                <a:latin typeface="Arial" pitchFamily="-111" charset="0"/>
                <a:ea typeface="Times New Roman" pitchFamily="-111" charset="0"/>
                <a:cs typeface="Times New Roman" pitchFamily="-111" charset="0"/>
              </a:rPr>
              <a:t>God</a:t>
            </a:r>
            <a:r>
              <a:rPr kumimoji="1" lang="uk-UA" sz="2800" b="1" dirty="0" smtClean="0">
                <a:solidFill>
                  <a:srgbClr val="FFFFFF"/>
                </a:solidFill>
                <a:latin typeface="Arial" pitchFamily="-111" charset="0"/>
                <a:ea typeface="Times New Roman" pitchFamily="-111" charset="0"/>
                <a:cs typeface="Times New Roman" pitchFamily="-111" charset="0"/>
              </a:rPr>
              <a:t>'</a:t>
            </a:r>
            <a:r>
              <a:rPr kumimoji="1" lang="en-US" sz="2800" b="1" dirty="0" smtClean="0">
                <a:solidFill>
                  <a:srgbClr val="FFFFFF"/>
                </a:solidFill>
                <a:latin typeface="Arial" pitchFamily="-111" charset="0"/>
                <a:ea typeface="Times New Roman" pitchFamily="-111" charset="0"/>
                <a:cs typeface="Times New Roman" pitchFamily="-111" charset="0"/>
              </a:rPr>
              <a:t>s </a:t>
            </a:r>
            <a:r>
              <a:rPr kumimoji="1" lang="en-US" sz="2800" b="1" dirty="0">
                <a:solidFill>
                  <a:srgbClr val="FFFFFF"/>
                </a:solidFill>
                <a:latin typeface="Arial" pitchFamily="-111" charset="0"/>
                <a:ea typeface="Times New Roman" pitchFamily="-111" charset="0"/>
                <a:cs typeface="Times New Roman" pitchFamily="-111" charset="0"/>
              </a:rPr>
              <a:t>Response</a:t>
            </a:r>
          </a:p>
        </p:txBody>
      </p:sp>
      <p:sp>
        <p:nvSpPr>
          <p:cNvPr id="521225" name="Rectangle 1033"/>
          <p:cNvSpPr>
            <a:spLocks noChangeArrowheads="1"/>
          </p:cNvSpPr>
          <p:nvPr/>
        </p:nvSpPr>
        <p:spPr bwMode="auto">
          <a:xfrm>
            <a:off x="762000" y="1827312"/>
            <a:ext cx="1865313" cy="1752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pitchFamily="-111" charset="2"/>
              <a:buNone/>
              <a:defRPr/>
            </a:pPr>
            <a:r>
              <a:rPr kumimoji="1" lang="en-US" b="1" dirty="0">
                <a:solidFill>
                  <a:srgbClr val="FFFFFF"/>
                </a:solidFill>
                <a:latin typeface="Arial" pitchFamily="-111" charset="0"/>
                <a:ea typeface="Times New Roman" pitchFamily="-111" charset="0"/>
                <a:cs typeface="Times New Roman" pitchFamily="-111" charset="0"/>
              </a:rPr>
              <a:t>Faith in God</a:t>
            </a:r>
            <a:r>
              <a:rPr kumimoji="1" lang="fr-FR" b="1" dirty="0">
                <a:solidFill>
                  <a:srgbClr val="FFFFFF"/>
                </a:solidFill>
                <a:latin typeface="Arial" pitchFamily="-111" charset="0"/>
                <a:ea typeface="Times New Roman" pitchFamily="-111" charset="0"/>
                <a:cs typeface="Times New Roman" pitchFamily="-111" charset="0"/>
              </a:rPr>
              <a:t> as offered</a:t>
            </a:r>
            <a:r>
              <a:rPr kumimoji="1" lang="en-US" b="1" dirty="0">
                <a:solidFill>
                  <a:srgbClr val="FFFFFF"/>
                </a:solidFill>
                <a:latin typeface="Arial" pitchFamily="-111" charset="0"/>
                <a:ea typeface="Times New Roman" pitchFamily="-111" charset="0"/>
                <a:cs typeface="Times New Roman" pitchFamily="-111" charset="0"/>
              </a:rPr>
              <a:t> Passover Lamb</a:t>
            </a:r>
          </a:p>
        </p:txBody>
      </p:sp>
      <p:sp>
        <p:nvSpPr>
          <p:cNvPr id="521226" name="Rectangle 1034"/>
          <p:cNvSpPr>
            <a:spLocks noChangeArrowheads="1"/>
          </p:cNvSpPr>
          <p:nvPr/>
        </p:nvSpPr>
        <p:spPr bwMode="auto">
          <a:xfrm>
            <a:off x="762000" y="5089202"/>
            <a:ext cx="1721768" cy="1796182"/>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pitchFamily="-111" charset="2"/>
              <a:buNone/>
              <a:defRPr/>
            </a:pPr>
            <a:r>
              <a:rPr kumimoji="1" lang="en-US" b="1" dirty="0">
                <a:solidFill>
                  <a:srgbClr val="FFFFFF"/>
                </a:solidFill>
                <a:latin typeface="Arial" pitchFamily="-111" charset="0"/>
                <a:ea typeface="Times New Roman" pitchFamily="-111" charset="0"/>
                <a:cs typeface="Times New Roman" pitchFamily="-111" charset="0"/>
              </a:rPr>
              <a:t>Faith in Christ as Lamb of </a:t>
            </a:r>
            <a:r>
              <a:rPr kumimoji="1" lang="en-US" b="1" dirty="0" smtClean="0">
                <a:solidFill>
                  <a:srgbClr val="FFFFFF"/>
                </a:solidFill>
                <a:latin typeface="Arial" pitchFamily="-111" charset="0"/>
                <a:ea typeface="Times New Roman" pitchFamily="-111" charset="0"/>
                <a:cs typeface="Times New Roman" pitchFamily="-111" charset="0"/>
              </a:rPr>
              <a:t>God (1 Cor. 5:7)</a:t>
            </a:r>
            <a:endParaRPr kumimoji="1" lang="en-US" b="1" dirty="0">
              <a:solidFill>
                <a:srgbClr val="FFFFFF"/>
              </a:solidFill>
              <a:latin typeface="Arial" pitchFamily="-111" charset="0"/>
              <a:ea typeface="Times New Roman" pitchFamily="-111" charset="0"/>
              <a:cs typeface="Times New Roman" pitchFamily="-111" charset="0"/>
            </a:endParaRPr>
          </a:p>
        </p:txBody>
      </p:sp>
      <p:sp>
        <p:nvSpPr>
          <p:cNvPr id="521227" name="Rectangle 1035"/>
          <p:cNvSpPr>
            <a:spLocks noChangeArrowheads="1"/>
          </p:cNvSpPr>
          <p:nvPr/>
        </p:nvSpPr>
        <p:spPr bwMode="auto">
          <a:xfrm>
            <a:off x="4648200" y="1979712"/>
            <a:ext cx="1985963"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pitchFamily="-111" charset="2"/>
              <a:buNone/>
              <a:defRPr/>
            </a:pPr>
            <a:r>
              <a:rPr kumimoji="1" lang="en-US" b="1" dirty="0">
                <a:solidFill>
                  <a:srgbClr val="FFFFFF"/>
                </a:solidFill>
                <a:latin typeface="Arial" pitchFamily="-111" charset="0"/>
                <a:ea typeface="Times New Roman" pitchFamily="-111" charset="0"/>
                <a:cs typeface="Times New Roman" pitchFamily="-111" charset="0"/>
              </a:rPr>
              <a:t>Journey to Canaan</a:t>
            </a:r>
          </a:p>
        </p:txBody>
      </p:sp>
      <p:sp>
        <p:nvSpPr>
          <p:cNvPr id="521228" name="Rectangle 1036"/>
          <p:cNvSpPr>
            <a:spLocks noChangeArrowheads="1"/>
          </p:cNvSpPr>
          <p:nvPr/>
        </p:nvSpPr>
        <p:spPr bwMode="auto">
          <a:xfrm>
            <a:off x="4633912" y="5157192"/>
            <a:ext cx="2170335"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eaLnBrk="0" hangingPunct="0">
              <a:lnSpc>
                <a:spcPct val="90000"/>
              </a:lnSpc>
              <a:spcBef>
                <a:spcPct val="20000"/>
              </a:spcBef>
              <a:buSzPct val="80000"/>
              <a:buFont typeface="Wingdings" pitchFamily="-111" charset="2"/>
              <a:buNone/>
              <a:defRPr/>
            </a:pPr>
            <a:r>
              <a:rPr kumimoji="1" lang="en-US" b="1" dirty="0" smtClean="0">
                <a:solidFill>
                  <a:srgbClr val="FFFFFF"/>
                </a:solidFill>
                <a:latin typeface="Arial" pitchFamily="-111" charset="0"/>
                <a:ea typeface="Times New Roman" pitchFamily="-111" charset="0"/>
                <a:cs typeface="Times New Roman" pitchFamily="-111" charset="0"/>
              </a:rPr>
              <a:t>Growth</a:t>
            </a:r>
            <a:br>
              <a:rPr kumimoji="1" lang="en-US" b="1" dirty="0" smtClean="0">
                <a:solidFill>
                  <a:srgbClr val="FFFFFF"/>
                </a:solidFill>
                <a:latin typeface="Arial" pitchFamily="-111" charset="0"/>
                <a:ea typeface="Times New Roman" pitchFamily="-111" charset="0"/>
                <a:cs typeface="Times New Roman" pitchFamily="-111" charset="0"/>
              </a:rPr>
            </a:br>
            <a:r>
              <a:rPr kumimoji="1" lang="en-US" b="1" dirty="0" smtClean="0">
                <a:solidFill>
                  <a:srgbClr val="FFFFFF"/>
                </a:solidFill>
                <a:latin typeface="Arial" pitchFamily="-111" charset="0"/>
                <a:ea typeface="Times New Roman" pitchFamily="-111" charset="0"/>
                <a:cs typeface="Times New Roman" pitchFamily="-111" charset="0"/>
              </a:rPr>
              <a:t>(1 Cor. 10:5)</a:t>
            </a:r>
            <a:endParaRPr kumimoji="1" lang="en-US" b="1" dirty="0">
              <a:solidFill>
                <a:srgbClr val="FFFFFF"/>
              </a:solidFill>
              <a:latin typeface="Arial" pitchFamily="-111" charset="0"/>
              <a:ea typeface="Times New Roman" pitchFamily="-111" charset="0"/>
              <a:cs typeface="Times New Roman" pitchFamily="-111" charset="0"/>
            </a:endParaRPr>
          </a:p>
        </p:txBody>
      </p:sp>
      <p:sp>
        <p:nvSpPr>
          <p:cNvPr id="521229" name="Rectangle 1037"/>
          <p:cNvSpPr>
            <a:spLocks noChangeArrowheads="1"/>
          </p:cNvSpPr>
          <p:nvPr/>
        </p:nvSpPr>
        <p:spPr bwMode="auto">
          <a:xfrm>
            <a:off x="4724400" y="836712"/>
            <a:ext cx="1985963"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pitchFamily="-111" charset="2"/>
              <a:buNone/>
              <a:defRPr/>
            </a:pPr>
            <a:r>
              <a:rPr kumimoji="1" lang="en-US" sz="2800" b="1">
                <a:solidFill>
                  <a:srgbClr val="FFFFFF"/>
                </a:solidFill>
                <a:latin typeface="Arial" pitchFamily="-111" charset="0"/>
                <a:ea typeface="Times New Roman" pitchFamily="-111" charset="0"/>
                <a:cs typeface="Times New Roman" pitchFamily="-111" charset="0"/>
              </a:rPr>
              <a:t>Life of Faith</a:t>
            </a:r>
          </a:p>
        </p:txBody>
      </p:sp>
      <p:sp>
        <p:nvSpPr>
          <p:cNvPr id="521230" name="Rectangle 1038"/>
          <p:cNvSpPr>
            <a:spLocks noChangeArrowheads="1"/>
          </p:cNvSpPr>
          <p:nvPr/>
        </p:nvSpPr>
        <p:spPr bwMode="auto">
          <a:xfrm>
            <a:off x="2433638" y="6127750"/>
            <a:ext cx="2382837"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pitchFamily="-111" charset="2"/>
              <a:buNone/>
              <a:defRPr/>
            </a:pPr>
            <a:r>
              <a:rPr kumimoji="1" lang="en-US" b="1">
                <a:solidFill>
                  <a:srgbClr val="FFFFFF"/>
                </a:solidFill>
                <a:latin typeface="Arial" pitchFamily="-111" charset="0"/>
                <a:ea typeface="Times New Roman" pitchFamily="-111" charset="0"/>
                <a:cs typeface="Times New Roman" pitchFamily="-111" charset="0"/>
              </a:rPr>
              <a:t>Positional Sanctification</a:t>
            </a:r>
          </a:p>
        </p:txBody>
      </p:sp>
      <p:sp>
        <p:nvSpPr>
          <p:cNvPr id="521231" name="Rectangle 1039"/>
          <p:cNvSpPr>
            <a:spLocks noChangeArrowheads="1"/>
          </p:cNvSpPr>
          <p:nvPr/>
        </p:nvSpPr>
        <p:spPr bwMode="auto">
          <a:xfrm>
            <a:off x="4648200" y="6127750"/>
            <a:ext cx="2382838"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pitchFamily="-111" charset="2"/>
              <a:buNone/>
              <a:defRPr/>
            </a:pPr>
            <a:r>
              <a:rPr kumimoji="1" lang="en-US" b="1">
                <a:solidFill>
                  <a:srgbClr val="FFFFFF"/>
                </a:solidFill>
                <a:latin typeface="Arial" pitchFamily="-111" charset="0"/>
                <a:ea typeface="Times New Roman" pitchFamily="-111" charset="0"/>
                <a:cs typeface="Times New Roman" pitchFamily="-111" charset="0"/>
              </a:rPr>
              <a:t>Progressive Sanctification</a:t>
            </a:r>
          </a:p>
        </p:txBody>
      </p:sp>
      <p:sp>
        <p:nvSpPr>
          <p:cNvPr id="521232" name="Rectangle 1040"/>
          <p:cNvSpPr>
            <a:spLocks noChangeArrowheads="1"/>
          </p:cNvSpPr>
          <p:nvPr/>
        </p:nvSpPr>
        <p:spPr bwMode="auto">
          <a:xfrm>
            <a:off x="6853238" y="1979712"/>
            <a:ext cx="2290762"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pitchFamily="-111" charset="2"/>
              <a:buNone/>
              <a:defRPr/>
            </a:pPr>
            <a:r>
              <a:rPr kumimoji="1" lang="en-US" b="1">
                <a:solidFill>
                  <a:srgbClr val="FFFFFF"/>
                </a:solidFill>
                <a:latin typeface="Arial" pitchFamily="-111" charset="0"/>
                <a:ea typeface="Times New Roman" pitchFamily="-111" charset="0"/>
                <a:cs typeface="Times New Roman" pitchFamily="-111" charset="0"/>
              </a:rPr>
              <a:t>Sacrifices</a:t>
            </a:r>
            <a:br>
              <a:rPr kumimoji="1" lang="en-US" b="1">
                <a:solidFill>
                  <a:srgbClr val="FFFFFF"/>
                </a:solidFill>
                <a:latin typeface="Arial" pitchFamily="-111" charset="0"/>
                <a:ea typeface="Times New Roman" pitchFamily="-111" charset="0"/>
                <a:cs typeface="Times New Roman" pitchFamily="-111" charset="0"/>
              </a:rPr>
            </a:br>
            <a:r>
              <a:rPr kumimoji="1" lang="en-US" b="1">
                <a:solidFill>
                  <a:srgbClr val="FFFFFF"/>
                </a:solidFill>
                <a:latin typeface="Arial" pitchFamily="-111" charset="0"/>
                <a:ea typeface="Times New Roman" pitchFamily="-111" charset="0"/>
                <a:cs typeface="Times New Roman" pitchFamily="-111" charset="0"/>
              </a:rPr>
              <a:t>(Sin, Guilt)</a:t>
            </a:r>
          </a:p>
        </p:txBody>
      </p:sp>
      <p:sp>
        <p:nvSpPr>
          <p:cNvPr id="521233" name="Rectangle 1041"/>
          <p:cNvSpPr>
            <a:spLocks noChangeArrowheads="1"/>
          </p:cNvSpPr>
          <p:nvPr/>
        </p:nvSpPr>
        <p:spPr bwMode="auto">
          <a:xfrm>
            <a:off x="6853238" y="5157192"/>
            <a:ext cx="2290762" cy="8382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eaLnBrk="0" hangingPunct="0">
              <a:lnSpc>
                <a:spcPct val="90000"/>
              </a:lnSpc>
              <a:spcBef>
                <a:spcPct val="20000"/>
              </a:spcBef>
              <a:buSzPct val="80000"/>
              <a:buFont typeface="Wingdings" pitchFamily="-111" charset="2"/>
              <a:buNone/>
              <a:defRPr/>
            </a:pPr>
            <a:r>
              <a:rPr kumimoji="1" lang="en-US" b="1">
                <a:solidFill>
                  <a:srgbClr val="FFFFFF"/>
                </a:solidFill>
                <a:latin typeface="Arial" pitchFamily="-111" charset="0"/>
                <a:ea typeface="Times New Roman" pitchFamily="-111" charset="0"/>
                <a:cs typeface="Times New Roman" pitchFamily="-111" charset="0"/>
              </a:rPr>
              <a:t>Confession</a:t>
            </a:r>
            <a:br>
              <a:rPr kumimoji="1" lang="en-US" b="1">
                <a:solidFill>
                  <a:srgbClr val="FFFFFF"/>
                </a:solidFill>
                <a:latin typeface="Arial" pitchFamily="-111" charset="0"/>
                <a:ea typeface="Times New Roman" pitchFamily="-111" charset="0"/>
                <a:cs typeface="Times New Roman" pitchFamily="-111" charset="0"/>
              </a:rPr>
            </a:br>
            <a:r>
              <a:rPr kumimoji="1" lang="en-US" b="1">
                <a:solidFill>
                  <a:srgbClr val="FFFFFF"/>
                </a:solidFill>
                <a:latin typeface="Arial" pitchFamily="-111" charset="0"/>
                <a:ea typeface="Times New Roman" pitchFamily="-111" charset="0"/>
                <a:cs typeface="Times New Roman" pitchFamily="-111" charset="0"/>
              </a:rPr>
              <a:t>(1 John 1:9)</a:t>
            </a:r>
          </a:p>
        </p:txBody>
      </p:sp>
      <p:sp>
        <p:nvSpPr>
          <p:cNvPr id="521234" name="Rectangle 1042"/>
          <p:cNvSpPr>
            <a:spLocks noChangeArrowheads="1"/>
          </p:cNvSpPr>
          <p:nvPr/>
        </p:nvSpPr>
        <p:spPr bwMode="auto">
          <a:xfrm>
            <a:off x="6929438" y="836712"/>
            <a:ext cx="22145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pitchFamily="-111" charset="2"/>
              <a:buNone/>
              <a:defRPr/>
            </a:pPr>
            <a:r>
              <a:rPr kumimoji="1" lang="en-US" sz="2800" b="1">
                <a:solidFill>
                  <a:srgbClr val="FFFFFF"/>
                </a:solidFill>
                <a:latin typeface="Arial" pitchFamily="-111" charset="0"/>
                <a:ea typeface="Times New Roman" pitchFamily="-111" charset="0"/>
                <a:cs typeface="Times New Roman" pitchFamily="-111" charset="0"/>
              </a:rPr>
              <a:t>Restored Fellowship</a:t>
            </a:r>
          </a:p>
        </p:txBody>
      </p:sp>
      <p:sp>
        <p:nvSpPr>
          <p:cNvPr id="521238" name="AutoShape 1046"/>
          <p:cNvSpPr>
            <a:spLocks noChangeArrowheads="1"/>
          </p:cNvSpPr>
          <p:nvPr/>
        </p:nvSpPr>
        <p:spPr bwMode="auto">
          <a:xfrm rot="5400000">
            <a:off x="26033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algn="ctr" eaLnBrk="0" hangingPunct="0"/>
            <a:endParaRPr lang="en-US" sz="2000" b="1">
              <a:solidFill>
                <a:srgbClr val="000000"/>
              </a:solidFill>
              <a:latin typeface="Arial Narrow" charset="0"/>
            </a:endParaRPr>
          </a:p>
          <a:p>
            <a:pPr algn="ctr" eaLnBrk="0" hangingPunct="0"/>
            <a:r>
              <a:rPr lang="en-US" sz="2000" b="1">
                <a:solidFill>
                  <a:srgbClr val="000000"/>
                </a:solidFill>
                <a:latin typeface="Arial Narrow" charset="0"/>
              </a:rPr>
              <a:t>Type</a:t>
            </a:r>
          </a:p>
          <a:p>
            <a:pPr algn="ctr" eaLnBrk="0" hangingPunct="0"/>
            <a:r>
              <a:rPr lang="en-US" sz="2000" b="1">
                <a:solidFill>
                  <a:srgbClr val="000000"/>
                </a:solidFill>
                <a:latin typeface="Arial Narrow" charset="0"/>
              </a:rPr>
              <a:t>|</a:t>
            </a:r>
          </a:p>
          <a:p>
            <a:pPr algn="ctr" eaLnBrk="0" hangingPunct="0"/>
            <a:r>
              <a:rPr lang="en-US" sz="2000" b="1">
                <a:solidFill>
                  <a:srgbClr val="000000"/>
                </a:solidFill>
                <a:latin typeface="Arial Narrow" charset="0"/>
              </a:rPr>
              <a:t>Antitype</a:t>
            </a:r>
          </a:p>
        </p:txBody>
      </p:sp>
      <p:sp>
        <p:nvSpPr>
          <p:cNvPr id="521239" name="AutoShape 1047"/>
          <p:cNvSpPr>
            <a:spLocks noChangeArrowheads="1"/>
          </p:cNvSpPr>
          <p:nvPr/>
        </p:nvSpPr>
        <p:spPr bwMode="auto">
          <a:xfrm rot="5400000">
            <a:off x="46099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algn="ctr" eaLnBrk="0" hangingPunct="0"/>
            <a:endParaRPr lang="en-US" sz="2000" b="1">
              <a:solidFill>
                <a:srgbClr val="000000"/>
              </a:solidFill>
              <a:latin typeface="Arial Narrow" charset="0"/>
            </a:endParaRPr>
          </a:p>
          <a:p>
            <a:pPr algn="ctr" eaLnBrk="0" hangingPunct="0"/>
            <a:r>
              <a:rPr lang="en-US" sz="2000" b="1">
                <a:solidFill>
                  <a:srgbClr val="000000"/>
                </a:solidFill>
                <a:latin typeface="Arial Narrow" charset="0"/>
              </a:rPr>
              <a:t>Type</a:t>
            </a:r>
          </a:p>
          <a:p>
            <a:pPr algn="ctr" eaLnBrk="0" hangingPunct="0"/>
            <a:r>
              <a:rPr lang="en-US" sz="2000" b="1">
                <a:solidFill>
                  <a:srgbClr val="000000"/>
                </a:solidFill>
                <a:latin typeface="Arial Narrow" charset="0"/>
              </a:rPr>
              <a:t>|</a:t>
            </a:r>
          </a:p>
          <a:p>
            <a:pPr algn="ctr" eaLnBrk="0" hangingPunct="0"/>
            <a:r>
              <a:rPr lang="en-US" sz="2000" b="1">
                <a:solidFill>
                  <a:srgbClr val="000000"/>
                </a:solidFill>
                <a:latin typeface="Arial Narrow" charset="0"/>
              </a:rPr>
              <a:t>Antitype</a:t>
            </a:r>
          </a:p>
        </p:txBody>
      </p:sp>
      <p:sp>
        <p:nvSpPr>
          <p:cNvPr id="521240" name="AutoShape 1048"/>
          <p:cNvSpPr>
            <a:spLocks noChangeArrowheads="1"/>
          </p:cNvSpPr>
          <p:nvPr/>
        </p:nvSpPr>
        <p:spPr bwMode="auto">
          <a:xfrm rot="5400000">
            <a:off x="66165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algn="ctr" eaLnBrk="0" hangingPunct="0"/>
            <a:endParaRPr lang="en-US" sz="2000" b="1">
              <a:solidFill>
                <a:srgbClr val="000000"/>
              </a:solidFill>
              <a:latin typeface="Arial Narrow" charset="0"/>
            </a:endParaRPr>
          </a:p>
          <a:p>
            <a:pPr algn="ctr" eaLnBrk="0" hangingPunct="0"/>
            <a:r>
              <a:rPr lang="en-US" sz="2000" b="1">
                <a:solidFill>
                  <a:srgbClr val="000000"/>
                </a:solidFill>
                <a:latin typeface="Arial Narrow" charset="0"/>
              </a:rPr>
              <a:t>Type</a:t>
            </a:r>
          </a:p>
          <a:p>
            <a:pPr algn="ctr" eaLnBrk="0" hangingPunct="0"/>
            <a:r>
              <a:rPr lang="en-US" sz="2000" b="1">
                <a:solidFill>
                  <a:srgbClr val="000000"/>
                </a:solidFill>
                <a:latin typeface="Arial Narrow" charset="0"/>
              </a:rPr>
              <a:t>|</a:t>
            </a:r>
          </a:p>
          <a:p>
            <a:pPr algn="ctr" eaLnBrk="0" hangingPunct="0"/>
            <a:r>
              <a:rPr lang="en-US" sz="2000" b="1">
                <a:solidFill>
                  <a:srgbClr val="000000"/>
                </a:solidFill>
                <a:latin typeface="Arial Narrow" charset="0"/>
              </a:rPr>
              <a:t>Antitype</a:t>
            </a:r>
          </a:p>
        </p:txBody>
      </p:sp>
      <p:sp>
        <p:nvSpPr>
          <p:cNvPr id="23" name="Text Box 1045"/>
          <p:cNvSpPr txBox="1">
            <a:spLocks noChangeArrowheads="1"/>
          </p:cNvSpPr>
          <p:nvPr/>
        </p:nvSpPr>
        <p:spPr bwMode="auto">
          <a:xfrm>
            <a:off x="8301038" y="74613"/>
            <a:ext cx="684212" cy="368300"/>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defRPr/>
            </a:pPr>
            <a:r>
              <a:rPr lang="en-US" sz="2400" b="1" smtClean="0">
                <a:solidFill>
                  <a:srgbClr val="FFFFFF"/>
                </a:solidFill>
                <a:effectLst>
                  <a:outerShdw blurRad="38100" dist="38100" dir="2700000" algn="tl">
                    <a:srgbClr val="000000"/>
                  </a:outerShdw>
                </a:effectLst>
                <a:latin typeface="Arial" charset="0"/>
                <a:cs typeface="Arial" charset="0"/>
              </a:rPr>
              <a:t>121a</a:t>
            </a:r>
            <a:endParaRPr lang="en-US" sz="1800" smtClean="0">
              <a:effectLst>
                <a:outerShdw blurRad="38100" dist="38100" dir="2700000" algn="tl">
                  <a:srgbClr val="FFFFFF"/>
                </a:outerShdw>
              </a:effectLst>
              <a:latin typeface="Arial" charset="0"/>
              <a:cs typeface="Arial" charset="0"/>
            </a:endParaRPr>
          </a:p>
        </p:txBody>
      </p:sp>
      <p:sp>
        <p:nvSpPr>
          <p:cNvPr id="24" name="Rectangle 1033"/>
          <p:cNvSpPr>
            <a:spLocks noChangeArrowheads="1"/>
          </p:cNvSpPr>
          <p:nvPr/>
        </p:nvSpPr>
        <p:spPr bwMode="auto">
          <a:xfrm>
            <a:off x="2627313" y="2122587"/>
            <a:ext cx="1600200" cy="576263"/>
          </a:xfrm>
          <a:prstGeom prst="rect">
            <a:avLst/>
          </a:prstGeom>
          <a:noFill/>
          <a:ln w="9525">
            <a:noFill/>
            <a:miter lim="800000"/>
            <a:headEnd/>
            <a:tailEnd/>
          </a:ln>
          <a:effectLst>
            <a:outerShdw blurRad="63500" dist="107763" dir="18900000" algn="ctr" rotWithShape="0">
              <a:schemeClr val="bg2">
                <a:alpha val="74998"/>
              </a:schemeClr>
            </a:outerShdw>
          </a:effectLst>
        </p:spPr>
        <p:txBody>
          <a:bodyPr/>
          <a:lstStyle/>
          <a:p>
            <a:pPr eaLnBrk="0" hangingPunct="0">
              <a:lnSpc>
                <a:spcPct val="90000"/>
              </a:lnSpc>
              <a:spcBef>
                <a:spcPct val="20000"/>
              </a:spcBef>
              <a:buSzPct val="80000"/>
              <a:buFont typeface="Wingdings" pitchFamily="-111" charset="2"/>
              <a:buNone/>
              <a:defRPr/>
            </a:pPr>
            <a:r>
              <a:rPr kumimoji="1" lang="en-US" b="1" dirty="0">
                <a:solidFill>
                  <a:srgbClr val="FFFFFF"/>
                </a:solidFill>
                <a:latin typeface="Arial" pitchFamily="-111" charset="0"/>
                <a:ea typeface="Times New Roman" pitchFamily="-111" charset="0"/>
                <a:cs typeface="Times New Roman" pitchFamily="-111" charset="0"/>
              </a:rPr>
              <a:t>Exodus</a:t>
            </a:r>
          </a:p>
        </p:txBody>
      </p:sp>
    </p:spTree>
    <p:extLst>
      <p:ext uri="{BB962C8B-B14F-4D97-AF65-F5344CB8AC3E}">
        <p14:creationId xmlns:p14="http://schemas.microsoft.com/office/powerpoint/2010/main" val="23555676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21225"/>
                                        </p:tgtEl>
                                        <p:attrNameLst>
                                          <p:attrName>style.visibility</p:attrName>
                                        </p:attrNameLst>
                                      </p:cBhvr>
                                      <p:to>
                                        <p:strVal val="visible"/>
                                      </p:to>
                                    </p:set>
                                    <p:anim calcmode="lin" valueType="num">
                                      <p:cBhvr>
                                        <p:cTn id="7" dur="500" fill="hold"/>
                                        <p:tgtEl>
                                          <p:spTgt spid="52122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2122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2122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21225"/>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521227"/>
                                        </p:tgtEl>
                                        <p:attrNameLst>
                                          <p:attrName>style.visibility</p:attrName>
                                        </p:attrNameLst>
                                      </p:cBhvr>
                                      <p:to>
                                        <p:strVal val="visible"/>
                                      </p:to>
                                    </p:set>
                                    <p:anim calcmode="lin" valueType="num">
                                      <p:cBhvr>
                                        <p:cTn id="23" dur="500" fill="hold"/>
                                        <p:tgtEl>
                                          <p:spTgt spid="521227"/>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21227"/>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21227"/>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2122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521226"/>
                                        </p:tgtEl>
                                        <p:attrNameLst>
                                          <p:attrName>style.visibility</p:attrName>
                                        </p:attrNameLst>
                                      </p:cBhvr>
                                      <p:to>
                                        <p:strVal val="visible"/>
                                      </p:to>
                                    </p:set>
                                    <p:anim calcmode="lin" valueType="num">
                                      <p:cBhvr>
                                        <p:cTn id="31" dur="500" fill="hold"/>
                                        <p:tgtEl>
                                          <p:spTgt spid="521226"/>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521226"/>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521226"/>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521226"/>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521222"/>
                                        </p:tgtEl>
                                        <p:attrNameLst>
                                          <p:attrName>style.visibility</p:attrName>
                                        </p:attrNameLst>
                                      </p:cBhvr>
                                      <p:to>
                                        <p:strVal val="visible"/>
                                      </p:to>
                                    </p:set>
                                    <p:anim calcmode="lin" valueType="num">
                                      <p:cBhvr>
                                        <p:cTn id="39" dur="500" fill="hold"/>
                                        <p:tgtEl>
                                          <p:spTgt spid="521222"/>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521222"/>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521222"/>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521222"/>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521228"/>
                                        </p:tgtEl>
                                        <p:attrNameLst>
                                          <p:attrName>style.visibility</p:attrName>
                                        </p:attrNameLst>
                                      </p:cBhvr>
                                      <p:to>
                                        <p:strVal val="visible"/>
                                      </p:to>
                                    </p:set>
                                    <p:anim calcmode="lin" valueType="num">
                                      <p:cBhvr>
                                        <p:cTn id="47" dur="500" fill="hold"/>
                                        <p:tgtEl>
                                          <p:spTgt spid="521228"/>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521228"/>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521228"/>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521228"/>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521230"/>
                                        </p:tgtEl>
                                        <p:attrNameLst>
                                          <p:attrName>style.visibility</p:attrName>
                                        </p:attrNameLst>
                                      </p:cBhvr>
                                      <p:to>
                                        <p:strVal val="visible"/>
                                      </p:to>
                                    </p:set>
                                    <p:anim calcmode="lin" valueType="num">
                                      <p:cBhvr>
                                        <p:cTn id="55" dur="500" fill="hold"/>
                                        <p:tgtEl>
                                          <p:spTgt spid="521230"/>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521230"/>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521230"/>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521230"/>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grpId="0" nodeType="clickEffect">
                                  <p:stCondLst>
                                    <p:cond delay="0"/>
                                  </p:stCondLst>
                                  <p:childTnLst>
                                    <p:set>
                                      <p:cBhvr>
                                        <p:cTn id="62" dur="1" fill="hold">
                                          <p:stCondLst>
                                            <p:cond delay="0"/>
                                          </p:stCondLst>
                                        </p:cTn>
                                        <p:tgtEl>
                                          <p:spTgt spid="521231"/>
                                        </p:tgtEl>
                                        <p:attrNameLst>
                                          <p:attrName>style.visibility</p:attrName>
                                        </p:attrNameLst>
                                      </p:cBhvr>
                                      <p:to>
                                        <p:strVal val="visible"/>
                                      </p:to>
                                    </p:set>
                                    <p:anim calcmode="lin" valueType="num">
                                      <p:cBhvr>
                                        <p:cTn id="63" dur="500" fill="hold"/>
                                        <p:tgtEl>
                                          <p:spTgt spid="521231"/>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521231"/>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521231"/>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521231"/>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9" presetClass="entr" presetSubtype="0" accel="100000" fill="hold" grpId="0" nodeType="clickEffect">
                                  <p:stCondLst>
                                    <p:cond delay="0"/>
                                  </p:stCondLst>
                                  <p:childTnLst>
                                    <p:set>
                                      <p:cBhvr>
                                        <p:cTn id="70" dur="1" fill="hold">
                                          <p:stCondLst>
                                            <p:cond delay="0"/>
                                          </p:stCondLst>
                                        </p:cTn>
                                        <p:tgtEl>
                                          <p:spTgt spid="521232"/>
                                        </p:tgtEl>
                                        <p:attrNameLst>
                                          <p:attrName>style.visibility</p:attrName>
                                        </p:attrNameLst>
                                      </p:cBhvr>
                                      <p:to>
                                        <p:strVal val="visible"/>
                                      </p:to>
                                    </p:set>
                                    <p:anim calcmode="lin" valueType="num">
                                      <p:cBhvr>
                                        <p:cTn id="71" dur="500" fill="hold"/>
                                        <p:tgtEl>
                                          <p:spTgt spid="521232"/>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521232"/>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521232"/>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521232"/>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9" presetClass="entr" presetSubtype="0" accel="100000" fill="hold" grpId="0" nodeType="clickEffect">
                                  <p:stCondLst>
                                    <p:cond delay="0"/>
                                  </p:stCondLst>
                                  <p:childTnLst>
                                    <p:set>
                                      <p:cBhvr>
                                        <p:cTn id="78" dur="1" fill="hold">
                                          <p:stCondLst>
                                            <p:cond delay="0"/>
                                          </p:stCondLst>
                                        </p:cTn>
                                        <p:tgtEl>
                                          <p:spTgt spid="521233"/>
                                        </p:tgtEl>
                                        <p:attrNameLst>
                                          <p:attrName>style.visibility</p:attrName>
                                        </p:attrNameLst>
                                      </p:cBhvr>
                                      <p:to>
                                        <p:strVal val="visible"/>
                                      </p:to>
                                    </p:set>
                                    <p:anim calcmode="lin" valueType="num">
                                      <p:cBhvr>
                                        <p:cTn id="79" dur="500" fill="hold"/>
                                        <p:tgtEl>
                                          <p:spTgt spid="521233"/>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521233"/>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521233"/>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521233"/>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521236"/>
                                        </p:tgtEl>
                                        <p:attrNameLst>
                                          <p:attrName>style.visibility</p:attrName>
                                        </p:attrNameLst>
                                      </p:cBhvr>
                                      <p:to>
                                        <p:strVal val="visible"/>
                                      </p:to>
                                    </p:set>
                                    <p:animEffect transition="in" filter="wipe(up)">
                                      <p:cBhvr>
                                        <p:cTn id="87" dur="500"/>
                                        <p:tgtEl>
                                          <p:spTgt spid="521236"/>
                                        </p:tgtEl>
                                      </p:cBhvr>
                                    </p:animEffect>
                                  </p:childTnLst>
                                </p:cTn>
                              </p:par>
                            </p:childTnLst>
                          </p:cTn>
                        </p:par>
                        <p:par>
                          <p:cTn id="88" fill="hold" nodeType="afterGroup">
                            <p:stCondLst>
                              <p:cond delay="500"/>
                            </p:stCondLst>
                            <p:childTnLst>
                              <p:par>
                                <p:cTn id="89" presetID="22" presetClass="entr" presetSubtype="1" fill="hold" grpId="0" nodeType="afterEffect">
                                  <p:stCondLst>
                                    <p:cond delay="0"/>
                                  </p:stCondLst>
                                  <p:childTnLst>
                                    <p:set>
                                      <p:cBhvr>
                                        <p:cTn id="90" dur="1" fill="hold">
                                          <p:stCondLst>
                                            <p:cond delay="0"/>
                                          </p:stCondLst>
                                        </p:cTn>
                                        <p:tgtEl>
                                          <p:spTgt spid="521238"/>
                                        </p:tgtEl>
                                        <p:attrNameLst>
                                          <p:attrName>style.visibility</p:attrName>
                                        </p:attrNameLst>
                                      </p:cBhvr>
                                      <p:to>
                                        <p:strVal val="visible"/>
                                      </p:to>
                                    </p:set>
                                    <p:animEffect transition="in" filter="wipe(up)">
                                      <p:cBhvr>
                                        <p:cTn id="91" dur="500"/>
                                        <p:tgtEl>
                                          <p:spTgt spid="521238"/>
                                        </p:tgtEl>
                                      </p:cBhvr>
                                    </p:animEffect>
                                  </p:childTnLst>
                                </p:cTn>
                              </p:par>
                            </p:childTnLst>
                          </p:cTn>
                        </p:par>
                        <p:par>
                          <p:cTn id="92" fill="hold" nodeType="afterGroup">
                            <p:stCondLst>
                              <p:cond delay="1000"/>
                            </p:stCondLst>
                            <p:childTnLst>
                              <p:par>
                                <p:cTn id="93" presetID="22" presetClass="entr" presetSubtype="1" fill="hold" grpId="0" nodeType="afterEffect">
                                  <p:stCondLst>
                                    <p:cond delay="0"/>
                                  </p:stCondLst>
                                  <p:childTnLst>
                                    <p:set>
                                      <p:cBhvr>
                                        <p:cTn id="94" dur="1" fill="hold">
                                          <p:stCondLst>
                                            <p:cond delay="0"/>
                                          </p:stCondLst>
                                        </p:cTn>
                                        <p:tgtEl>
                                          <p:spTgt spid="521239"/>
                                        </p:tgtEl>
                                        <p:attrNameLst>
                                          <p:attrName>style.visibility</p:attrName>
                                        </p:attrNameLst>
                                      </p:cBhvr>
                                      <p:to>
                                        <p:strVal val="visible"/>
                                      </p:to>
                                    </p:set>
                                    <p:animEffect transition="in" filter="wipe(up)">
                                      <p:cBhvr>
                                        <p:cTn id="95" dur="500"/>
                                        <p:tgtEl>
                                          <p:spTgt spid="521239"/>
                                        </p:tgtEl>
                                      </p:cBhvr>
                                    </p:animEffect>
                                  </p:childTnLst>
                                </p:cTn>
                              </p:par>
                            </p:childTnLst>
                          </p:cTn>
                        </p:par>
                        <p:par>
                          <p:cTn id="96" fill="hold" nodeType="afterGroup">
                            <p:stCondLst>
                              <p:cond delay="1500"/>
                            </p:stCondLst>
                            <p:childTnLst>
                              <p:par>
                                <p:cTn id="97" presetID="22" presetClass="entr" presetSubtype="1" fill="hold" grpId="0" nodeType="afterEffect">
                                  <p:stCondLst>
                                    <p:cond delay="0"/>
                                  </p:stCondLst>
                                  <p:childTnLst>
                                    <p:set>
                                      <p:cBhvr>
                                        <p:cTn id="98" dur="1" fill="hold">
                                          <p:stCondLst>
                                            <p:cond delay="0"/>
                                          </p:stCondLst>
                                        </p:cTn>
                                        <p:tgtEl>
                                          <p:spTgt spid="521240"/>
                                        </p:tgtEl>
                                        <p:attrNameLst>
                                          <p:attrName>style.visibility</p:attrName>
                                        </p:attrNameLst>
                                      </p:cBhvr>
                                      <p:to>
                                        <p:strVal val="visible"/>
                                      </p:to>
                                    </p:set>
                                    <p:animEffect transition="in" filter="wipe(up)">
                                      <p:cBhvr>
                                        <p:cTn id="99" dur="500"/>
                                        <p:tgtEl>
                                          <p:spTgt spid="521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36" grpId="0" animBg="1"/>
      <p:bldP spid="521222" grpId="0"/>
      <p:bldP spid="521225" grpId="0"/>
      <p:bldP spid="521226" grpId="0"/>
      <p:bldP spid="521227" grpId="0"/>
      <p:bldP spid="521228" grpId="0"/>
      <p:bldP spid="521230" grpId="0"/>
      <p:bldP spid="521231" grpId="0"/>
      <p:bldP spid="521232" grpId="0"/>
      <p:bldP spid="521233" grpId="0"/>
      <p:bldP spid="521238" grpId="0" animBg="1"/>
      <p:bldP spid="521239" grpId="0" animBg="1"/>
      <p:bldP spid="521240" grpId="0" animBg="1"/>
      <p:bldP spid="2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p:cNvGrpSpPr/>
        <p:nvPr/>
      </p:nvGrpSpPr>
      <p:grpSpPr>
        <a:xfrm>
          <a:off x="0" y="0"/>
          <a:ext cx="0" cy="0"/>
          <a:chOff x="0" y="0"/>
          <a:chExt cx="0" cy="0"/>
        </a:xfrm>
      </p:grpSpPr>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en-US" sz="3600" b="1" dirty="0">
                <a:solidFill>
                  <a:schemeClr val="tx1"/>
                </a:solidFill>
                <a:ea typeface="ＭＳ Ｐゴシック" charset="0"/>
              </a:rPr>
              <a:t>N</a:t>
            </a:r>
            <a:r>
              <a:rPr kumimoji="1" lang="en-US" sz="3600" b="1" dirty="0" smtClean="0">
                <a:solidFill>
                  <a:schemeClr val="tx1"/>
                </a:solidFill>
                <a:ea typeface="ＭＳ Ｐゴシック" charset="0"/>
              </a:rPr>
              <a:t>T Forgiveness of Sin</a:t>
            </a:r>
            <a:endParaRPr kumimoji="1" lang="en-US" sz="3600" b="1" dirty="0">
              <a:solidFill>
                <a:schemeClr val="tx1"/>
              </a:solidFill>
              <a:ea typeface="ＭＳ Ｐゴシック" charset="0"/>
            </a:endParaRPr>
          </a:p>
        </p:txBody>
      </p:sp>
      <p:sp>
        <p:nvSpPr>
          <p:cNvPr id="3" name="Can 2"/>
          <p:cNvSpPr/>
          <p:nvPr/>
        </p:nvSpPr>
        <p:spPr bwMode="auto">
          <a:xfrm>
            <a:off x="971600" y="260648"/>
            <a:ext cx="648072" cy="6336704"/>
          </a:xfrm>
          <a:prstGeom prst="can">
            <a:avLst/>
          </a:prstGeom>
          <a:pattFill prst="dashVert">
            <a:fgClr>
              <a:schemeClr val="accent6">
                <a:lumMod val="60000"/>
                <a:lumOff val="40000"/>
              </a:schemeClr>
            </a:fgClr>
            <a:bgClr>
              <a:schemeClr val="accent6">
                <a:lumMod val="75000"/>
              </a:schemeClr>
            </a:bgClr>
          </a:pattFill>
          <a:ln w="12700" cap="sq"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r" eaLnBrk="0" hangingPunct="0">
              <a:tabLst>
                <a:tab pos="3886200" algn="l"/>
                <a:tab pos="4800600" algn="l"/>
                <a:tab pos="5600700" algn="l"/>
              </a:tabLst>
            </a:pPr>
            <a:endParaRPr lang="en-US" sz="1400">
              <a:solidFill>
                <a:srgbClr val="000000"/>
              </a:solidFill>
              <a:latin typeface="Arial Narrow" pitchFamily="-108" charset="0"/>
              <a:ea typeface="Times New Roman" pitchFamily="-108" charset="0"/>
              <a:cs typeface="Times New Roman" pitchFamily="-108" charset="0"/>
            </a:endParaRP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lgn="l" eaLnBrk="1" hangingPunct="1">
              <a:defRPr/>
            </a:pPr>
            <a:r>
              <a:rPr kumimoji="1" lang="en-US" sz="3200" b="1" dirty="0" smtClean="0">
                <a:solidFill>
                  <a:srgbClr val="FFFFFF"/>
                </a:solidFill>
                <a:effectLst>
                  <a:outerShdw blurRad="38100" dist="38100" dir="2700000" algn="tl">
                    <a:srgbClr val="000000">
                      <a:alpha val="43137"/>
                    </a:srgbClr>
                  </a:outerShdw>
                </a:effectLst>
                <a:ea typeface="ＭＳ Ｐゴシック" charset="0"/>
              </a:rPr>
              <a:t>Pipe = </a:t>
            </a:r>
            <a:r>
              <a:rPr kumimoji="1" lang="en-US" sz="3200" b="1" dirty="0" smtClean="0">
                <a:solidFill>
                  <a:srgbClr val="FFFF00"/>
                </a:solidFill>
                <a:effectLst>
                  <a:outerShdw blurRad="38100" dist="38100" dir="2700000" algn="tl">
                    <a:srgbClr val="000000">
                      <a:alpha val="43137"/>
                    </a:srgbClr>
                  </a:outerShdw>
                </a:effectLst>
                <a:ea typeface="ＭＳ Ｐゴシック" charset="0"/>
              </a:rPr>
              <a:t>Relationship</a:t>
            </a:r>
            <a:r>
              <a:rPr kumimoji="1" lang="en-US" sz="3200" b="1" dirty="0" smtClean="0">
                <a:solidFill>
                  <a:srgbClr val="FFFFFF"/>
                </a:solidFill>
                <a:effectLst>
                  <a:outerShdw blurRad="38100" dist="38100" dir="2700000" algn="tl">
                    <a:srgbClr val="000000">
                      <a:alpha val="43137"/>
                    </a:srgbClr>
                  </a:outerShdw>
                </a:effectLst>
                <a:ea typeface="ＭＳ Ｐゴシック" charset="0"/>
              </a:rPr>
              <a:t> with God (never changing)</a:t>
            </a:r>
            <a:endParaRPr kumimoji="1" lang="en-US" sz="3200" b="1" dirty="0">
              <a:solidFill>
                <a:srgbClr val="FFFFFF"/>
              </a:solidFill>
              <a:effectLst>
                <a:outerShdw blurRad="38100" dist="38100" dir="2700000" algn="tl">
                  <a:srgbClr val="000000">
                    <a:alpha val="43137"/>
                  </a:srgbClr>
                </a:outerShdw>
              </a:effectLst>
              <a:ea typeface="ＭＳ Ｐゴシック" charset="0"/>
            </a:endParaRP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lgn="l" eaLnBrk="1" hangingPunct="1">
              <a:defRPr/>
            </a:pPr>
            <a:r>
              <a:rPr kumimoji="1" lang="en-US" sz="3200" b="1" dirty="0" smtClean="0">
                <a:solidFill>
                  <a:srgbClr val="FFFFFF"/>
                </a:solidFill>
                <a:effectLst>
                  <a:outerShdw blurRad="38100" dist="38100" dir="2700000" algn="tl">
                    <a:srgbClr val="000000">
                      <a:alpha val="43137"/>
                    </a:srgbClr>
                  </a:outerShdw>
                </a:effectLst>
                <a:ea typeface="ＭＳ Ｐゴシック" charset="0"/>
              </a:rPr>
              <a:t>Clog = </a:t>
            </a:r>
            <a:r>
              <a:rPr kumimoji="1" lang="en-US" sz="3200" b="1" dirty="0" smtClean="0">
                <a:solidFill>
                  <a:srgbClr val="FFFF00"/>
                </a:solidFill>
                <a:effectLst>
                  <a:outerShdw blurRad="38100" dist="38100" dir="2700000" algn="tl">
                    <a:srgbClr val="000000">
                      <a:alpha val="43137"/>
                    </a:srgbClr>
                  </a:outerShdw>
                </a:effectLst>
                <a:ea typeface="ＭＳ Ｐゴシック" charset="0"/>
              </a:rPr>
              <a:t>Fellowship</a:t>
            </a:r>
            <a:r>
              <a:rPr kumimoji="1" lang="en-US" sz="3200" b="1" dirty="0" smtClean="0">
                <a:solidFill>
                  <a:srgbClr val="FFFFFF"/>
                </a:solidFill>
                <a:effectLst>
                  <a:outerShdw blurRad="38100" dist="38100" dir="2700000" algn="tl">
                    <a:srgbClr val="000000">
                      <a:alpha val="43137"/>
                    </a:srgbClr>
                  </a:outerShdw>
                </a:effectLst>
                <a:ea typeface="ＭＳ Ｐゴシック" charset="0"/>
              </a:rPr>
              <a:t> with God (hindered by sin)</a:t>
            </a:r>
            <a:endParaRPr kumimoji="1" lang="en-US" sz="3200" b="1" dirty="0">
              <a:solidFill>
                <a:srgbClr val="FFFFFF"/>
              </a:solidFill>
              <a:effectLst>
                <a:outerShdw blurRad="38100" dist="38100" dir="2700000" algn="tl">
                  <a:srgbClr val="000000">
                    <a:alpha val="43137"/>
                  </a:srgbClr>
                </a:outerShdw>
              </a:effectLst>
              <a:ea typeface="ＭＳ Ｐゴシック" charset="0"/>
            </a:endParaRP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lgn="l" eaLnBrk="1" hangingPunct="1">
              <a:defRPr/>
            </a:pPr>
            <a:r>
              <a:rPr kumimoji="1" lang="en-US" sz="3200" b="1" dirty="0" smtClean="0">
                <a:solidFill>
                  <a:srgbClr val="FFFFFF"/>
                </a:solidFill>
                <a:effectLst>
                  <a:outerShdw blurRad="38100" dist="38100" dir="2700000" algn="tl">
                    <a:srgbClr val="000000">
                      <a:alpha val="43137"/>
                    </a:srgbClr>
                  </a:outerShdw>
                </a:effectLst>
                <a:ea typeface="ＭＳ Ｐゴシック" charset="0"/>
              </a:rPr>
              <a:t>Christ</a:t>
            </a:r>
            <a:r>
              <a:rPr kumimoji="1" lang="uk-UA" sz="3200" b="1" dirty="0" smtClean="0">
                <a:solidFill>
                  <a:srgbClr val="FFFFFF"/>
                </a:solidFill>
                <a:effectLst>
                  <a:outerShdw blurRad="38100" dist="38100" dir="2700000" algn="tl">
                    <a:srgbClr val="000000">
                      <a:alpha val="43137"/>
                    </a:srgbClr>
                  </a:outerShdw>
                </a:effectLst>
                <a:ea typeface="ＭＳ Ｐゴシック" charset="0"/>
              </a:rPr>
              <a:t>'</a:t>
            </a:r>
            <a:r>
              <a:rPr kumimoji="1" lang="en-US" sz="3200" b="1" dirty="0" smtClean="0">
                <a:solidFill>
                  <a:srgbClr val="FFFFFF"/>
                </a:solidFill>
                <a:effectLst>
                  <a:outerShdw blurRad="38100" dist="38100" dir="2700000" algn="tl">
                    <a:srgbClr val="000000">
                      <a:alpha val="43137"/>
                    </a:srgbClr>
                  </a:outerShdw>
                </a:effectLst>
                <a:ea typeface="ＭＳ Ｐゴシック" charset="0"/>
              </a:rPr>
              <a:t>s Sacrifice = The Basis for </a:t>
            </a:r>
            <a:r>
              <a:rPr kumimoji="1" lang="en-US" sz="3200" b="1" dirty="0" smtClean="0">
                <a:solidFill>
                  <a:srgbClr val="FFFF00"/>
                </a:solidFill>
                <a:effectLst>
                  <a:outerShdw blurRad="38100" dist="38100" dir="2700000" algn="tl">
                    <a:srgbClr val="000000">
                      <a:alpha val="43137"/>
                    </a:srgbClr>
                  </a:outerShdw>
                </a:effectLst>
                <a:ea typeface="ＭＳ Ｐゴシック" charset="0"/>
              </a:rPr>
              <a:t>Confession</a:t>
            </a:r>
            <a:r>
              <a:rPr kumimoji="1" lang="en-US" sz="3200" b="1" dirty="0" smtClean="0">
                <a:solidFill>
                  <a:srgbClr val="FFFFFF"/>
                </a:solidFill>
                <a:effectLst>
                  <a:outerShdw blurRad="38100" dist="38100" dir="2700000" algn="tl">
                    <a:srgbClr val="000000">
                      <a:alpha val="43137"/>
                    </a:srgbClr>
                  </a:outerShdw>
                </a:effectLst>
                <a:ea typeface="ＭＳ Ｐゴシック" charset="0"/>
              </a:rPr>
              <a:t> of Sin (sin forgiven to restore fellowship but relationship was never threatened)</a:t>
            </a:r>
            <a:endParaRPr kumimoji="1" lang="en-US" sz="3200" b="1" dirty="0">
              <a:solidFill>
                <a:srgbClr val="FFFFFF"/>
              </a:solidFill>
              <a:effectLst>
                <a:outerShdw blurRad="38100" dist="38100" dir="2700000" algn="tl">
                  <a:srgbClr val="000000">
                    <a:alpha val="43137"/>
                  </a:srgbClr>
                </a:outerShdw>
              </a:effectLst>
              <a:ea typeface="ＭＳ Ｐゴシック" charset="0"/>
            </a:endParaRPr>
          </a:p>
        </p:txBody>
      </p:sp>
      <p:sp>
        <p:nvSpPr>
          <p:cNvPr id="4" name="Left Arrow 3"/>
          <p:cNvSpPr/>
          <p:nvPr/>
        </p:nvSpPr>
        <p:spPr bwMode="auto">
          <a:xfrm>
            <a:off x="1403648" y="1556792"/>
            <a:ext cx="1440160" cy="432048"/>
          </a:xfrm>
          <a:prstGeom prst="leftArrow">
            <a:avLst/>
          </a:prstGeom>
          <a:solidFill>
            <a:srgbClr val="FFFF0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r" eaLnBrk="0" hangingPunct="0">
              <a:tabLst>
                <a:tab pos="3886200" algn="l"/>
                <a:tab pos="4800600" algn="l"/>
                <a:tab pos="5600700" algn="l"/>
              </a:tabLst>
            </a:pPr>
            <a:endParaRPr lang="en-US" sz="1400">
              <a:solidFill>
                <a:srgbClr val="000000"/>
              </a:solidFill>
              <a:latin typeface="Arial Narrow" pitchFamily="-108" charset="0"/>
              <a:ea typeface="Times New Roman" pitchFamily="-108" charset="0"/>
              <a:cs typeface="Times New Roman" pitchFamily="-108" charset="0"/>
            </a:endParaRPr>
          </a:p>
        </p:txBody>
      </p:sp>
      <p:sp>
        <p:nvSpPr>
          <p:cNvPr id="5" name="Freeform 4"/>
          <p:cNvSpPr/>
          <p:nvPr/>
        </p:nvSpPr>
        <p:spPr>
          <a:xfrm>
            <a:off x="997042"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chemeClr val="bg1"/>
            </a:solidFill>
          </a:ln>
        </p:spPr>
        <p:txBody>
          <a:bodyPr vert="horz" wrap="square" lIns="0" tIns="0" rIns="0" bIns="0" numCol="1" rtlCol="0" anchor="ctr" anchorCtr="1" compatLnSpc="1">
            <a:prstTxWarp prst="textNoShape">
              <a:avLst/>
            </a:prstTxWarp>
          </a:bodyPr>
          <a:lstStyle/>
          <a:p>
            <a:pPr algn="r" eaLnBrk="0" hangingPunct="0">
              <a:tabLst>
                <a:tab pos="3886200" algn="l"/>
                <a:tab pos="4800600" algn="l"/>
                <a:tab pos="5600700" algn="l"/>
              </a:tabLst>
            </a:pPr>
            <a:endParaRPr lang="en-US" sz="1400">
              <a:solidFill>
                <a:srgbClr val="000000"/>
              </a:solidFill>
              <a:latin typeface="Arial Narrow" pitchFamily="-108" charset="0"/>
              <a:ea typeface="Times New Roman" pitchFamily="-108" charset="0"/>
              <a:cs typeface="Times New Roman" pitchFamily="-108" charset="0"/>
            </a:endParaRPr>
          </a:p>
        </p:txBody>
      </p:sp>
      <p:sp>
        <p:nvSpPr>
          <p:cNvPr id="12" name="Left Arrow 11"/>
          <p:cNvSpPr/>
          <p:nvPr/>
        </p:nvSpPr>
        <p:spPr bwMode="auto">
          <a:xfrm>
            <a:off x="1403648" y="3140968"/>
            <a:ext cx="1440160" cy="432048"/>
          </a:xfrm>
          <a:prstGeom prst="leftArrow">
            <a:avLst/>
          </a:prstGeom>
          <a:solidFill>
            <a:srgbClr val="FFFF0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r" eaLnBrk="0" hangingPunct="0">
              <a:tabLst>
                <a:tab pos="3886200" algn="l"/>
                <a:tab pos="4800600" algn="l"/>
                <a:tab pos="5600700" algn="l"/>
              </a:tabLst>
            </a:pPr>
            <a:endParaRPr lang="en-US" sz="1400">
              <a:solidFill>
                <a:srgbClr val="000000"/>
              </a:solidFill>
              <a:latin typeface="Arial Narrow" pitchFamily="-108" charset="0"/>
              <a:ea typeface="Times New Roman" pitchFamily="-108" charset="0"/>
              <a:cs typeface="Times New Roman" pitchFamily="-108" charset="0"/>
            </a:endParaRPr>
          </a:p>
        </p:txBody>
      </p:sp>
      <p:sp>
        <p:nvSpPr>
          <p:cNvPr id="13" name="Left Arrow 12"/>
          <p:cNvSpPr/>
          <p:nvPr/>
        </p:nvSpPr>
        <p:spPr bwMode="auto">
          <a:xfrm>
            <a:off x="1403648" y="4725144"/>
            <a:ext cx="1440160" cy="432048"/>
          </a:xfrm>
          <a:prstGeom prst="leftArrow">
            <a:avLst/>
          </a:prstGeom>
          <a:solidFill>
            <a:srgbClr val="FFFF0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r" eaLnBrk="0" hangingPunct="0">
              <a:tabLst>
                <a:tab pos="3886200" algn="l"/>
                <a:tab pos="4800600" algn="l"/>
                <a:tab pos="5600700" algn="l"/>
              </a:tabLst>
            </a:pPr>
            <a:endParaRPr lang="en-US" sz="1400">
              <a:solidFill>
                <a:srgbClr val="000000"/>
              </a:solidFill>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lgn="l" eaLnBrk="1" hangingPunct="1">
              <a:defRPr/>
            </a:pPr>
            <a:r>
              <a:rPr kumimoji="1" lang="en-US" sz="3200" b="1" dirty="0" smtClean="0">
                <a:solidFill>
                  <a:srgbClr val="000000"/>
                </a:solidFill>
                <a:effectLst>
                  <a:outerShdw blurRad="38100" dist="38100" dir="2700000" algn="tl">
                    <a:srgbClr val="000000">
                      <a:alpha val="43137"/>
                    </a:srgbClr>
                  </a:outerShdw>
                </a:effectLst>
                <a:ea typeface="ＭＳ Ｐゴシック" charset="0"/>
              </a:rPr>
              <a:t>Sin</a:t>
            </a:r>
            <a:endParaRPr kumimoji="1" lang="en-US" sz="3200" b="1" dirty="0">
              <a:solidFill>
                <a:srgbClr val="000000"/>
              </a:solidFill>
              <a:effectLst>
                <a:outerShdw blurRad="38100" dist="38100" dir="2700000" algn="tl">
                  <a:srgbClr val="000000">
                    <a:alpha val="43137"/>
                  </a:srgbClr>
                </a:outerShdw>
              </a:effectLst>
              <a:ea typeface="ＭＳ Ｐゴシック" charset="0"/>
            </a:endParaRPr>
          </a:p>
        </p:txBody>
      </p:sp>
      <p:sp>
        <p:nvSpPr>
          <p:cNvPr id="15" name="Rectangle 1027"/>
          <p:cNvSpPr txBox="1">
            <a:spLocks noRot="1" noChangeArrowheads="1"/>
          </p:cNvSpPr>
          <p:nvPr/>
        </p:nvSpPr>
        <p:spPr bwMode="auto">
          <a:xfrm>
            <a:off x="3960440" y="1124744"/>
            <a:ext cx="4932040" cy="3312368"/>
          </a:xfrm>
          <a:prstGeom prst="rect">
            <a:avLst/>
          </a:prstGeom>
          <a:solidFill>
            <a:schemeClr val="tx1"/>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eaLnBrk="1" hangingPunct="1">
              <a:defRPr/>
            </a:pPr>
            <a:r>
              <a:rPr kumimoji="1" lang="ru-RU" sz="2800" b="1" dirty="0" smtClean="0">
                <a:solidFill>
                  <a:srgbClr val="FFFFFF"/>
                </a:solidFill>
                <a:effectLst>
                  <a:outerShdw blurRad="38100" dist="38100" dir="2700000" algn="tl">
                    <a:srgbClr val="000000">
                      <a:alpha val="43137"/>
                    </a:srgbClr>
                  </a:outerShdw>
                </a:effectLst>
                <a:ea typeface="ＭＳ Ｐゴシック" charset="0"/>
              </a:rPr>
              <a:t>"</a:t>
            </a:r>
            <a:r>
              <a:rPr kumimoji="1" lang="en-US" sz="2800" b="1" dirty="0" smtClean="0">
                <a:solidFill>
                  <a:srgbClr val="FFFFFF"/>
                </a:solidFill>
                <a:effectLst>
                  <a:outerShdw blurRad="38100" dist="38100" dir="2700000" algn="tl">
                    <a:srgbClr val="000000">
                      <a:alpha val="43137"/>
                    </a:srgbClr>
                  </a:outerShdw>
                </a:effectLst>
                <a:ea typeface="ＭＳ Ｐゴシック" charset="0"/>
              </a:rPr>
              <a:t>If we confess our sins, </a:t>
            </a:r>
            <a:br>
              <a:rPr kumimoji="1" lang="en-US" sz="2800" b="1" dirty="0" smtClean="0">
                <a:solidFill>
                  <a:srgbClr val="FFFFFF"/>
                </a:solidFill>
                <a:effectLst>
                  <a:outerShdw blurRad="38100" dist="38100" dir="2700000" algn="tl">
                    <a:srgbClr val="000000">
                      <a:alpha val="43137"/>
                    </a:srgbClr>
                  </a:outerShdw>
                </a:effectLst>
                <a:ea typeface="ＭＳ Ｐゴシック" charset="0"/>
              </a:rPr>
            </a:br>
            <a:r>
              <a:rPr kumimoji="1" lang="en-US" sz="2800" b="1" dirty="0" smtClean="0">
                <a:solidFill>
                  <a:srgbClr val="FFFFFF"/>
                </a:solidFill>
                <a:effectLst>
                  <a:outerShdw blurRad="38100" dist="38100" dir="2700000" algn="tl">
                    <a:srgbClr val="000000">
                      <a:alpha val="43137"/>
                    </a:srgbClr>
                  </a:outerShdw>
                </a:effectLst>
                <a:ea typeface="ＭＳ Ｐゴシック" charset="0"/>
              </a:rPr>
              <a:t>He is faithful and righteous to forgive us our sins and to cleanse us from all unrighteousness</a:t>
            </a:r>
            <a:r>
              <a:rPr kumimoji="1" lang="ru-RU" sz="2800" b="1" dirty="0" smtClean="0">
                <a:solidFill>
                  <a:srgbClr val="FFFFFF"/>
                </a:solidFill>
                <a:effectLst>
                  <a:outerShdw blurRad="38100" dist="38100" dir="2700000" algn="tl">
                    <a:srgbClr val="000000">
                      <a:alpha val="43137"/>
                    </a:srgbClr>
                  </a:outerShdw>
                </a:effectLst>
                <a:ea typeface="ＭＳ Ｐゴシック" charset="0"/>
              </a:rPr>
              <a:t>"</a:t>
            </a:r>
            <a:r>
              <a:rPr kumimoji="1" lang="en-US" sz="2800" b="1" dirty="0" smtClean="0">
                <a:solidFill>
                  <a:srgbClr val="FFFFFF"/>
                </a:solidFill>
                <a:effectLst>
                  <a:outerShdw blurRad="38100" dist="38100" dir="2700000" algn="tl">
                    <a:srgbClr val="000000">
                      <a:alpha val="43137"/>
                    </a:srgbClr>
                  </a:outerShdw>
                </a:effectLst>
                <a:ea typeface="ＭＳ Ｐゴシック" charset="0"/>
              </a:rPr>
              <a:t> </a:t>
            </a:r>
            <a:br>
              <a:rPr kumimoji="1" lang="en-US" sz="2800" b="1" dirty="0" smtClean="0">
                <a:solidFill>
                  <a:srgbClr val="FFFFFF"/>
                </a:solidFill>
                <a:effectLst>
                  <a:outerShdw blurRad="38100" dist="38100" dir="2700000" algn="tl">
                    <a:srgbClr val="000000">
                      <a:alpha val="43137"/>
                    </a:srgbClr>
                  </a:outerShdw>
                </a:effectLst>
                <a:ea typeface="ＭＳ Ｐゴシック" charset="0"/>
              </a:rPr>
            </a:br>
            <a:r>
              <a:rPr kumimoji="1" lang="en-US" sz="2800" b="1" dirty="0" smtClean="0">
                <a:solidFill>
                  <a:srgbClr val="FFFFFF"/>
                </a:solidFill>
                <a:effectLst>
                  <a:outerShdw blurRad="38100" dist="38100" dir="2700000" algn="tl">
                    <a:srgbClr val="000000">
                      <a:alpha val="43137"/>
                    </a:srgbClr>
                  </a:outerShdw>
                </a:effectLst>
                <a:ea typeface="ＭＳ Ｐゴシック" charset="0"/>
              </a:rPr>
              <a:t>(1 John 1:9 </a:t>
            </a:r>
            <a:r>
              <a:rPr kumimoji="1" lang="en-US" sz="2400" b="1" dirty="0" smtClean="0">
                <a:solidFill>
                  <a:srgbClr val="FFFFFF"/>
                </a:solidFill>
                <a:effectLst>
                  <a:outerShdw blurRad="38100" dist="38100" dir="2700000" algn="tl">
                    <a:srgbClr val="000000">
                      <a:alpha val="43137"/>
                    </a:srgbClr>
                  </a:outerShdw>
                </a:effectLst>
                <a:ea typeface="ＭＳ Ｐゴシック" charset="0"/>
              </a:rPr>
              <a:t>NAU</a:t>
            </a:r>
            <a:r>
              <a:rPr kumimoji="1" lang="en-US" sz="2800" b="1" dirty="0" smtClean="0">
                <a:solidFill>
                  <a:srgbClr val="FFFFFF"/>
                </a:solidFill>
                <a:effectLst>
                  <a:outerShdw blurRad="38100" dist="38100" dir="2700000" algn="tl">
                    <a:srgbClr val="000000">
                      <a:alpha val="43137"/>
                    </a:srgbClr>
                  </a:outerShdw>
                </a:effectLst>
                <a:ea typeface="ＭＳ Ｐゴシック" charset="0"/>
              </a:rPr>
              <a:t>)</a:t>
            </a:r>
            <a:endParaRPr kumimoji="1" lang="en-US" sz="2800" b="1" dirty="0">
              <a:solidFill>
                <a:srgbClr val="FFFFFF"/>
              </a:solidFill>
              <a:effectLst>
                <a:outerShdw blurRad="38100" dist="38100" dir="2700000" algn="tl">
                  <a:srgbClr val="000000">
                    <a:alpha val="43137"/>
                  </a:srgbClr>
                </a:outerShdw>
              </a:effectLst>
              <a:ea typeface="ＭＳ Ｐゴシック" charset="0"/>
            </a:endParaRPr>
          </a:p>
        </p:txBody>
      </p:sp>
      <p:sp>
        <p:nvSpPr>
          <p:cNvPr id="16" name="Text Box 1045"/>
          <p:cNvSpPr txBox="1">
            <a:spLocks noChangeArrowheads="1"/>
          </p:cNvSpPr>
          <p:nvPr/>
        </p:nvSpPr>
        <p:spPr bwMode="auto">
          <a:xfrm>
            <a:off x="8283736" y="179348"/>
            <a:ext cx="701514"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defRPr/>
            </a:pPr>
            <a:r>
              <a:rPr lang="en-US" sz="2400" b="1" smtClean="0">
                <a:solidFill>
                  <a:srgbClr val="FFFFFF"/>
                </a:solidFill>
                <a:latin typeface="Arial" charset="0"/>
                <a:cs typeface="Arial" charset="0"/>
              </a:rPr>
              <a:t>121b</a:t>
            </a:r>
            <a:endParaRPr lang="en-US" sz="1800" smtClean="0">
              <a:solidFill>
                <a:srgbClr val="FFFFFF"/>
              </a:solidFill>
              <a:latin typeface="Arial" charset="0"/>
              <a:cs typeface="Arial" charset="0"/>
            </a:endParaRPr>
          </a:p>
        </p:txBody>
      </p:sp>
    </p:spTree>
    <p:extLst>
      <p:ext uri="{BB962C8B-B14F-4D97-AF65-F5344CB8AC3E}">
        <p14:creationId xmlns:p14="http://schemas.microsoft.com/office/powerpoint/2010/main" val="3986937215"/>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up)">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1026"/>
          <p:cNvSpPr>
            <a:spLocks noGrp="1" noChangeArrowheads="1"/>
          </p:cNvSpPr>
          <p:nvPr>
            <p:ph type="ctrTitle"/>
          </p:nvPr>
        </p:nvSpPr>
        <p:spPr>
          <a:xfrm>
            <a:off x="0" y="0"/>
            <a:ext cx="4191000" cy="762000"/>
          </a:xfrm>
        </p:spPr>
        <p:txBody>
          <a:bodyPr/>
          <a:lstStyle/>
          <a:p>
            <a:pPr algn="l" eaLnBrk="1" hangingPunct="1"/>
            <a:r>
              <a:rPr kumimoji="0" lang="en-US" sz="3200" i="1">
                <a:latin typeface="Helvetica" charset="0"/>
                <a:ea typeface="Osaka" charset="0"/>
                <a:cs typeface="Osaka" charset="0"/>
              </a:rPr>
              <a:t>Salvation in All Ages:</a:t>
            </a:r>
          </a:p>
        </p:txBody>
      </p:sp>
      <p:pic>
        <p:nvPicPr>
          <p:cNvPr id="546820" name="Picture 1028"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0" y="2667000"/>
            <a:ext cx="1447800"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6821" name="Rectangle 1029"/>
          <p:cNvSpPr>
            <a:spLocks noChangeArrowheads="1"/>
          </p:cNvSpPr>
          <p:nvPr/>
        </p:nvSpPr>
        <p:spPr bwMode="auto">
          <a:xfrm>
            <a:off x="5410200" y="3733800"/>
            <a:ext cx="3048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endParaRPr lang="en-US" sz="3200">
              <a:solidFill>
                <a:srgbClr val="FFFFFF"/>
              </a:solidFill>
              <a:latin typeface="Helvetica" charset="0"/>
              <a:ea typeface="Osaka" charset="0"/>
              <a:cs typeface="Osaka" charset="0"/>
            </a:endParaRPr>
          </a:p>
        </p:txBody>
      </p:sp>
      <p:sp>
        <p:nvSpPr>
          <p:cNvPr id="546823" name="AutoShape 1031"/>
          <p:cNvSpPr>
            <a:spLocks noChangeArrowheads="1"/>
          </p:cNvSpPr>
          <p:nvPr/>
        </p:nvSpPr>
        <p:spPr bwMode="auto">
          <a:xfrm>
            <a:off x="27432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algn="r" eaLnBrk="0" hangingPunct="0"/>
            <a:endParaRPr lang="en-US" sz="1400">
              <a:solidFill>
                <a:srgbClr val="000000"/>
              </a:solidFill>
              <a:latin typeface="Arial Narrow" charset="0"/>
            </a:endParaRPr>
          </a:p>
        </p:txBody>
      </p:sp>
      <p:sp>
        <p:nvSpPr>
          <p:cNvPr id="546824" name="AutoShape 1032"/>
          <p:cNvSpPr>
            <a:spLocks noChangeArrowheads="1"/>
          </p:cNvSpPr>
          <p:nvPr/>
        </p:nvSpPr>
        <p:spPr bwMode="auto">
          <a:xfrm rot="10800000">
            <a:off x="55626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algn="r" eaLnBrk="0" hangingPunct="0"/>
            <a:endParaRPr lang="en-US" sz="1400">
              <a:solidFill>
                <a:srgbClr val="000000"/>
              </a:solidFill>
              <a:latin typeface="Arial Narrow" charset="0"/>
            </a:endParaRPr>
          </a:p>
        </p:txBody>
      </p:sp>
      <p:sp>
        <p:nvSpPr>
          <p:cNvPr id="546825" name="WordArt 1033"/>
          <p:cNvSpPr>
            <a:spLocks noChangeArrowheads="1" noChangeShapeType="1" noTextEdit="1"/>
          </p:cNvSpPr>
          <p:nvPr/>
        </p:nvSpPr>
        <p:spPr bwMode="auto">
          <a:xfrm>
            <a:off x="1371600" y="1600200"/>
            <a:ext cx="6731000" cy="647700"/>
          </a:xfrm>
          <a:prstGeom prst="rect">
            <a:avLst/>
          </a:prstGeom>
        </p:spPr>
        <p:txBody>
          <a:bodyPr wrap="none" fromWordArt="1">
            <a:prstTxWarp prst="textPlain">
              <a:avLst>
                <a:gd name="adj" fmla="val 50000"/>
              </a:avLst>
            </a:prstTxWarp>
          </a:bodyPr>
          <a:lstStyle/>
          <a:p>
            <a:pPr algn="ctr" eaLnBrk="0" hangingPunct="0"/>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The Centrality of the Cross</a:t>
            </a:r>
          </a:p>
        </p:txBody>
      </p:sp>
      <p:sp>
        <p:nvSpPr>
          <p:cNvPr id="191495" name="Rectangle 1034"/>
          <p:cNvSpPr>
            <a:spLocks noChangeArrowheads="1"/>
          </p:cNvSpPr>
          <p:nvPr/>
        </p:nvSpPr>
        <p:spPr bwMode="auto">
          <a:xfrm>
            <a:off x="304800" y="3810000"/>
            <a:ext cx="2895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r>
              <a:rPr lang="en-US" sz="3200">
                <a:solidFill>
                  <a:srgbClr val="FFFFFF"/>
                </a:solidFill>
                <a:latin typeface="Helvetica" charset="0"/>
                <a:ea typeface="Osaka" charset="0"/>
                <a:cs typeface="Osaka" charset="0"/>
              </a:rPr>
              <a:t>B.C.</a:t>
            </a:r>
          </a:p>
          <a:p>
            <a:pPr indent="101600" algn="ctr">
              <a:lnSpc>
                <a:spcPct val="110000"/>
              </a:lnSpc>
              <a:spcBef>
                <a:spcPct val="20000"/>
              </a:spcBef>
              <a:buClr>
                <a:srgbClr val="960000"/>
              </a:buClr>
              <a:buSzPct val="100000"/>
              <a:buFont typeface="Wingdings" charset="0"/>
              <a:buNone/>
            </a:pPr>
            <a:r>
              <a:rPr lang="en-US" sz="3200">
                <a:solidFill>
                  <a:srgbClr val="FFFFFF"/>
                </a:solidFill>
                <a:latin typeface="Helvetica" charset="0"/>
                <a:ea typeface="Osaka" charset="0"/>
                <a:cs typeface="Osaka" charset="0"/>
              </a:rPr>
              <a:t>Looked forward to the Cross of Christ</a:t>
            </a:r>
          </a:p>
        </p:txBody>
      </p:sp>
      <p:sp>
        <p:nvSpPr>
          <p:cNvPr id="546827" name="Rectangle 1035"/>
          <p:cNvSpPr>
            <a:spLocks noChangeArrowheads="1"/>
          </p:cNvSpPr>
          <p:nvPr/>
        </p:nvSpPr>
        <p:spPr bwMode="auto">
          <a:xfrm>
            <a:off x="6477000" y="3810000"/>
            <a:ext cx="2667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r>
              <a:rPr lang="en-US" sz="3200">
                <a:solidFill>
                  <a:srgbClr val="FFFFFF"/>
                </a:solidFill>
                <a:latin typeface="Helvetica" charset="0"/>
                <a:ea typeface="Osaka" charset="0"/>
                <a:cs typeface="Osaka" charset="0"/>
              </a:rPr>
              <a:t>A.D.</a:t>
            </a:r>
          </a:p>
          <a:p>
            <a:pPr indent="101600" algn="ctr">
              <a:lnSpc>
                <a:spcPct val="110000"/>
              </a:lnSpc>
              <a:spcBef>
                <a:spcPct val="20000"/>
              </a:spcBef>
              <a:buClr>
                <a:srgbClr val="960000"/>
              </a:buClr>
              <a:buSzPct val="100000"/>
              <a:buFont typeface="Wingdings" charset="0"/>
              <a:buNone/>
            </a:pPr>
            <a:r>
              <a:rPr lang="en-US" sz="3200">
                <a:solidFill>
                  <a:srgbClr val="FFFFFF"/>
                </a:solidFill>
                <a:latin typeface="Helvetica" charset="0"/>
                <a:ea typeface="Osaka" charset="0"/>
                <a:cs typeface="Osaka" charset="0"/>
              </a:rPr>
              <a:t>Look back at the Cross of Christ</a:t>
            </a:r>
          </a:p>
        </p:txBody>
      </p:sp>
    </p:spTree>
    <p:extLst>
      <p:ext uri="{BB962C8B-B14F-4D97-AF65-F5344CB8AC3E}">
        <p14:creationId xmlns:p14="http://schemas.microsoft.com/office/powerpoint/2010/main" val="19612699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682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4682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546821"/>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5468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68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0" fill="hold" grpId="0" nodeType="clickEffect">
                                  <p:stCondLst>
                                    <p:cond delay="0"/>
                                  </p:stCondLst>
                                  <p:childTnLst>
                                    <p:set>
                                      <p:cBhvr>
                                        <p:cTn id="22" dur="1" fill="hold">
                                          <p:stCondLst>
                                            <p:cond delay="0"/>
                                          </p:stCondLst>
                                        </p:cTn>
                                        <p:tgtEl>
                                          <p:spTgt spid="5468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1" grpId="0"/>
      <p:bldP spid="546823" grpId="0" animBg="1"/>
      <p:bldP spid="546824" grpId="0" animBg="1"/>
      <p:bldP spid="546825" grpId="0" animBg="1"/>
      <p:bldP spid="54682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95586" name="Picture 8" descr="Temple Alta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Rectangle 2"/>
          <p:cNvSpPr>
            <a:spLocks noGrp="1" noChangeArrowheads="1"/>
          </p:cNvSpPr>
          <p:nvPr>
            <p:ph type="title"/>
          </p:nvPr>
        </p:nvSpPr>
        <p:spPr>
          <a:xfrm>
            <a:off x="685800" y="0"/>
            <a:ext cx="7772400" cy="868363"/>
          </a:xfrm>
          <a:effectLst>
            <a:outerShdw blurRad="63500" dist="38099" dir="2700000" algn="ctr" rotWithShape="0">
              <a:schemeClr val="accent2">
                <a:alpha val="74998"/>
              </a:schemeClr>
            </a:outerShdw>
          </a:effectLst>
        </p:spPr>
        <p:txBody>
          <a:bodyPr/>
          <a:lstStyle/>
          <a:p>
            <a:pPr>
              <a:defRPr/>
            </a:pPr>
            <a:r>
              <a:rPr lang="en-US" b="1" dirty="0" smtClean="0">
                <a:solidFill>
                  <a:schemeClr val="bg2"/>
                </a:solidFill>
                <a:latin typeface="Impact" pitchFamily="-111" charset="0"/>
              </a:rPr>
              <a:t>Leviticus Synthesis</a:t>
            </a:r>
            <a:endParaRPr lang="en-US" b="1" dirty="0">
              <a:solidFill>
                <a:schemeClr val="bg2"/>
              </a:solidFill>
              <a:latin typeface="Impact" pitchFamily="-111" charset="0"/>
            </a:endParaRPr>
          </a:p>
        </p:txBody>
      </p:sp>
      <p:sp>
        <p:nvSpPr>
          <p:cNvPr id="195588" name="Text Box 4"/>
          <p:cNvSpPr txBox="1">
            <a:spLocks noChangeArrowheads="1"/>
          </p:cNvSpPr>
          <p:nvPr/>
        </p:nvSpPr>
        <p:spPr bwMode="auto">
          <a:xfrm>
            <a:off x="8388424" y="44624"/>
            <a:ext cx="692150" cy="45720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en-US" sz="2400" b="1" dirty="0">
                <a:solidFill>
                  <a:srgbClr val="FFFFFF"/>
                </a:solidFill>
                <a:latin typeface="Arial" charset="0"/>
              </a:rPr>
              <a:t>124</a:t>
            </a:r>
          </a:p>
        </p:txBody>
      </p:sp>
      <p:sp>
        <p:nvSpPr>
          <p:cNvPr id="33797" name="Text Box 5"/>
          <p:cNvSpPr txBox="1">
            <a:spLocks noChangeArrowheads="1"/>
          </p:cNvSpPr>
          <p:nvPr/>
        </p:nvSpPr>
        <p:spPr bwMode="auto">
          <a:xfrm>
            <a:off x="4191000" y="5445125"/>
            <a:ext cx="4495800" cy="946150"/>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a:defRPr/>
            </a:pPr>
            <a:r>
              <a:rPr lang="en-US" altLang="zh-CN" sz="2800" dirty="0" smtClean="0">
                <a:solidFill>
                  <a:srgbClr val="CCFFFF"/>
                </a:solidFill>
                <a:effectLst>
                  <a:outerShdw blurRad="38100" dist="38100" dir="2700000" algn="tl">
                    <a:srgbClr val="000000"/>
                  </a:outerShdw>
                </a:effectLst>
                <a:latin typeface="Arial Black" charset="0"/>
                <a:ea typeface="SimSun" charset="0"/>
                <a:cs typeface="SimSun" charset="0"/>
              </a:rPr>
              <a:t>11–27  Separation</a:t>
            </a:r>
          </a:p>
          <a:p>
            <a:pPr algn="ctr">
              <a:defRPr/>
            </a:pPr>
            <a:r>
              <a:rPr lang="en-US" altLang="zh-CN" sz="2800" dirty="0" smtClean="0">
                <a:solidFill>
                  <a:srgbClr val="CCFFFF"/>
                </a:solidFill>
                <a:effectLst>
                  <a:outerShdw blurRad="38100" dist="38100" dir="2700000" algn="tl">
                    <a:srgbClr val="000000"/>
                  </a:outerShdw>
                </a:effectLst>
                <a:latin typeface="Arial Black" charset="0"/>
                <a:ea typeface="SimSun" charset="0"/>
                <a:cs typeface="SimSun" charset="0"/>
              </a:rPr>
              <a:t>(walking with God)</a:t>
            </a:r>
          </a:p>
        </p:txBody>
      </p:sp>
      <p:sp>
        <p:nvSpPr>
          <p:cNvPr id="33798" name="Text Box 6"/>
          <p:cNvSpPr txBox="1">
            <a:spLocks noChangeArrowheads="1"/>
          </p:cNvSpPr>
          <p:nvPr/>
        </p:nvSpPr>
        <p:spPr bwMode="auto">
          <a:xfrm>
            <a:off x="152400" y="5445125"/>
            <a:ext cx="3924300" cy="946150"/>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a:defRPr/>
            </a:pPr>
            <a:r>
              <a:rPr lang="en-US" altLang="zh-CN" sz="2800" dirty="0" smtClean="0">
                <a:solidFill>
                  <a:srgbClr val="CCFFFF"/>
                </a:solidFill>
                <a:effectLst>
                  <a:outerShdw blurRad="38100" dist="38100" dir="2700000" algn="tl">
                    <a:srgbClr val="000000"/>
                  </a:outerShdw>
                </a:effectLst>
                <a:latin typeface="Arial Black" charset="0"/>
                <a:ea typeface="SimSun" charset="0"/>
                <a:cs typeface="SimSun" charset="0"/>
              </a:rPr>
              <a:t>1–10	  Sacrifice</a:t>
            </a:r>
          </a:p>
          <a:p>
            <a:pPr algn="ctr">
              <a:defRPr/>
            </a:pPr>
            <a:r>
              <a:rPr lang="en-US" altLang="zh-CN" sz="2800" dirty="0" smtClean="0">
                <a:solidFill>
                  <a:srgbClr val="CCFFFF"/>
                </a:solidFill>
                <a:effectLst>
                  <a:outerShdw blurRad="38100" dist="38100" dir="2700000" algn="tl">
                    <a:srgbClr val="000000"/>
                  </a:outerShdw>
                </a:effectLst>
                <a:latin typeface="Arial Black" charset="0"/>
                <a:ea typeface="SimSun" charset="0"/>
                <a:cs typeface="SimSun" charset="0"/>
              </a:rPr>
              <a:t>(worshipping God) </a:t>
            </a:r>
          </a:p>
        </p:txBody>
      </p:sp>
      <p:sp>
        <p:nvSpPr>
          <p:cNvPr id="33799" name="Text Box 7"/>
          <p:cNvSpPr txBox="1">
            <a:spLocks noChangeArrowheads="1"/>
          </p:cNvSpPr>
          <p:nvPr/>
        </p:nvSpPr>
        <p:spPr bwMode="auto">
          <a:xfrm>
            <a:off x="1676400" y="873125"/>
            <a:ext cx="6096000" cy="955675"/>
          </a:xfrm>
          <a:prstGeom prst="rect">
            <a:avLst/>
          </a:prstGeom>
          <a:solidFill>
            <a:schemeClr val="tx1"/>
          </a:solidFill>
          <a:ln w="9525">
            <a:solidFill>
              <a:srgbClr val="000000"/>
            </a:solidFill>
            <a:miter lim="800000"/>
            <a:headEnd/>
            <a:tailEnd/>
          </a:ln>
          <a:effectLst>
            <a:outerShdw blurRad="63500" dist="38099" dir="2700000" algn="ctr" rotWithShape="0">
              <a:srgbClr val="66FFCC">
                <a:alpha val="74998"/>
              </a:srgbClr>
            </a:outerShdw>
          </a:effectLst>
        </p:spPr>
        <p:txBody>
          <a:bodyPr>
            <a:spAutoFit/>
          </a:bodyPr>
          <a:lstStyle/>
          <a:p>
            <a:pPr algn="ctr">
              <a:defRPr/>
            </a:pPr>
            <a:r>
              <a:rPr lang="en-US" altLang="zh-CN" sz="2800" b="1">
                <a:solidFill>
                  <a:srgbClr val="000000"/>
                </a:solidFill>
                <a:latin typeface="Arial Black" pitchFamily="-111" charset="0"/>
                <a:ea typeface="SimSun" pitchFamily="2" charset="-122"/>
                <a:cs typeface="SimSun" pitchFamily="2" charset="-122"/>
              </a:rPr>
              <a:t>Sanctification through sacrifice and separation</a:t>
            </a:r>
          </a:p>
        </p:txBody>
      </p:sp>
    </p:spTree>
    <p:extLst>
      <p:ext uri="{BB962C8B-B14F-4D97-AF65-F5344CB8AC3E}">
        <p14:creationId xmlns:p14="http://schemas.microsoft.com/office/powerpoint/2010/main" val="4222194759"/>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798"/>
                                        </p:tgtEl>
                                        <p:attrNameLst>
                                          <p:attrName>style.visibility</p:attrName>
                                        </p:attrNameLst>
                                      </p:cBhvr>
                                      <p:to>
                                        <p:strVal val="visible"/>
                                      </p:to>
                                    </p:set>
                                    <p:anim calcmode="lin" valueType="num">
                                      <p:cBhvr additive="base">
                                        <p:cTn id="7" dur="500" fill="hold"/>
                                        <p:tgtEl>
                                          <p:spTgt spid="33798"/>
                                        </p:tgtEl>
                                        <p:attrNameLst>
                                          <p:attrName>ppt_x</p:attrName>
                                        </p:attrNameLst>
                                      </p:cBhvr>
                                      <p:tavLst>
                                        <p:tav tm="0">
                                          <p:val>
                                            <p:strVal val="0-#ppt_w/2"/>
                                          </p:val>
                                        </p:tav>
                                        <p:tav tm="100000">
                                          <p:val>
                                            <p:strVal val="#ppt_x"/>
                                          </p:val>
                                        </p:tav>
                                      </p:tavLst>
                                    </p:anim>
                                    <p:anim calcmode="lin" valueType="num">
                                      <p:cBhvr additive="base">
                                        <p:cTn id="8" dur="500" fill="hold"/>
                                        <p:tgtEl>
                                          <p:spTgt spid="337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797"/>
                                        </p:tgtEl>
                                        <p:attrNameLst>
                                          <p:attrName>style.visibility</p:attrName>
                                        </p:attrNameLst>
                                      </p:cBhvr>
                                      <p:to>
                                        <p:strVal val="visible"/>
                                      </p:to>
                                    </p:set>
                                    <p:anim calcmode="lin" valueType="num">
                                      <p:cBhvr additive="base">
                                        <p:cTn id="13" dur="500" fill="hold"/>
                                        <p:tgtEl>
                                          <p:spTgt spid="33797"/>
                                        </p:tgtEl>
                                        <p:attrNameLst>
                                          <p:attrName>ppt_x</p:attrName>
                                        </p:attrNameLst>
                                      </p:cBhvr>
                                      <p:tavLst>
                                        <p:tav tm="0">
                                          <p:val>
                                            <p:strVal val="0-#ppt_w/2"/>
                                          </p:val>
                                        </p:tav>
                                        <p:tav tm="100000">
                                          <p:val>
                                            <p:strVal val="#ppt_x"/>
                                          </p:val>
                                        </p:tav>
                                      </p:tavLst>
                                    </p:anim>
                                    <p:anim calcmode="lin" valueType="num">
                                      <p:cBhvr additive="base">
                                        <p:cTn id="14" dur="500" fill="hold"/>
                                        <p:tgtEl>
                                          <p:spTgt spid="337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animBg="1" autoUpdateAnimBg="0"/>
      <p:bldP spid="33798"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Main Idea</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174" y="-1323528"/>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smtClean="0">
                <a:solidFill>
                  <a:srgbClr val="FFFFFF"/>
                </a:solidFill>
                <a:effectLst>
                  <a:glow rad="127000">
                    <a:srgbClr val="000000"/>
                  </a:glow>
                </a:effectLst>
                <a:latin typeface="Arial" charset="0"/>
                <a:ea typeface="ＭＳ Ｐゴシック" charset="0"/>
                <a:cs typeface="ＭＳ Ｐゴシック" charset="0"/>
              </a:rPr>
              <a:t>JESUS PAID IT ALL</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5054" y="5517232"/>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Jesus is our </a:t>
            </a:r>
            <a:r>
              <a:rPr lang="en-US" sz="5400" b="1" dirty="0">
                <a:solidFill>
                  <a:srgbClr val="FFFF00"/>
                </a:solidFill>
                <a:effectLst>
                  <a:glow rad="127000">
                    <a:srgbClr val="000000"/>
                  </a:glow>
                </a:effectLst>
                <a:latin typeface="Arial" charset="0"/>
                <a:ea typeface="ＭＳ Ｐゴシック" charset="0"/>
                <a:cs typeface="ＭＳ Ｐゴシック" charset="0"/>
              </a:rPr>
              <a:t>sin</a:t>
            </a:r>
            <a:r>
              <a:rPr lang="en-US" sz="5400" b="1" dirty="0">
                <a:solidFill>
                  <a:srgbClr val="FFFFFF"/>
                </a:solidFill>
                <a:effectLst>
                  <a:glow rad="127000">
                    <a:srgbClr val="000000"/>
                  </a:glow>
                </a:effectLst>
                <a:latin typeface="Arial" charset="0"/>
                <a:ea typeface="ＭＳ Ｐゴシック" charset="0"/>
                <a:cs typeface="ＭＳ Ｐゴシック" charset="0"/>
              </a:rPr>
              <a:t> offering.</a:t>
            </a:r>
          </a:p>
        </p:txBody>
      </p:sp>
    </p:spTree>
    <p:extLst>
      <p:ext uri="{BB962C8B-B14F-4D97-AF65-F5344CB8AC3E}">
        <p14:creationId xmlns:p14="http://schemas.microsoft.com/office/powerpoint/2010/main" val="164654514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How can Christ</a:t>
            </a:r>
            <a:r>
              <a:rPr lang="uk-UA"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s blood forgive our sins?</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051720" y="2060848"/>
            <a:ext cx="5080000" cy="4254500"/>
          </a:xfrm>
          <a:prstGeom prst="rect">
            <a:avLst/>
          </a:prstGeom>
        </p:spPr>
      </p:pic>
    </p:spTree>
    <p:extLst>
      <p:ext uri="{BB962C8B-B14F-4D97-AF65-F5344CB8AC3E}">
        <p14:creationId xmlns:p14="http://schemas.microsoft.com/office/powerpoint/2010/main" val="22301837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1311299"/>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Christ</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blood forgives in two ways:</a:t>
            </a:r>
          </a:p>
        </p:txBody>
      </p:sp>
      <p:sp>
        <p:nvSpPr>
          <p:cNvPr id="4" name="Rectangle 2"/>
          <p:cNvSpPr txBox="1">
            <a:spLocks noChangeArrowheads="1"/>
          </p:cNvSpPr>
          <p:nvPr/>
        </p:nvSpPr>
        <p:spPr bwMode="auto">
          <a:xfrm>
            <a:off x="25526" y="1124744"/>
            <a:ext cx="9144000" cy="13112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Trusting in Christ</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blood puts </a:t>
            </a:r>
            <a:r>
              <a:rPr lang="en-US" sz="3600" b="1" dirty="0">
                <a:solidFill>
                  <a:srgbClr val="FFFF00"/>
                </a:solidFill>
                <a:effectLst>
                  <a:glow rad="127000">
                    <a:schemeClr val="tx1"/>
                  </a:glow>
                </a:effectLst>
                <a:latin typeface="Arial" charset="0"/>
                <a:ea typeface="ＭＳ Ｐゴシック" charset="0"/>
                <a:cs typeface="ＭＳ Ｐゴシック" charset="0"/>
              </a:rPr>
              <a:t>unbelievers</a:t>
            </a:r>
            <a:r>
              <a:rPr lang="en-US" sz="3600" b="1" dirty="0">
                <a:effectLst>
                  <a:glow rad="127000">
                    <a:schemeClr val="tx1"/>
                  </a:glow>
                </a:effectLst>
                <a:latin typeface="Arial" charset="0"/>
                <a:ea typeface="ＭＳ Ｐゴシック" charset="0"/>
                <a:cs typeface="ＭＳ Ｐゴシック" charset="0"/>
              </a:rPr>
              <a:t> in a </a:t>
            </a:r>
            <a:r>
              <a:rPr lang="en-US" sz="3600" b="1" dirty="0">
                <a:solidFill>
                  <a:srgbClr val="FFFF00"/>
                </a:solidFill>
                <a:effectLst>
                  <a:glow rad="127000">
                    <a:schemeClr val="tx1"/>
                  </a:glow>
                </a:effectLst>
                <a:latin typeface="Arial" charset="0"/>
                <a:ea typeface="ＭＳ Ｐゴシック" charset="0"/>
                <a:cs typeface="ＭＳ Ｐゴシック" charset="0"/>
              </a:rPr>
              <a:t>relationship</a:t>
            </a:r>
            <a:r>
              <a:rPr lang="en-US" sz="3600" b="1" dirty="0">
                <a:effectLst>
                  <a:glow rad="127000">
                    <a:schemeClr val="tx1"/>
                  </a:glow>
                </a:effectLst>
                <a:latin typeface="Arial" charset="0"/>
                <a:ea typeface="ＭＳ Ｐゴシック" charset="0"/>
                <a:cs typeface="ＭＳ Ｐゴシック" charset="0"/>
              </a:rPr>
              <a:t> with God </a:t>
            </a:r>
          </a:p>
        </p:txBody>
      </p:sp>
      <p:sp>
        <p:nvSpPr>
          <p:cNvPr id="5" name="Rectangle 2"/>
          <p:cNvSpPr txBox="1">
            <a:spLocks noChangeArrowheads="1"/>
          </p:cNvSpPr>
          <p:nvPr/>
        </p:nvSpPr>
        <p:spPr bwMode="auto">
          <a:xfrm>
            <a:off x="25526" y="3573016"/>
            <a:ext cx="9144000" cy="13112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Confessing our sins restores the </a:t>
            </a:r>
            <a:br>
              <a:rPr lang="en-US" sz="3600" b="1" dirty="0">
                <a:effectLst>
                  <a:glow rad="127000">
                    <a:schemeClr val="tx1"/>
                  </a:glow>
                </a:effectLst>
                <a:latin typeface="Arial" charset="0"/>
                <a:ea typeface="ＭＳ Ｐゴシック" charset="0"/>
                <a:cs typeface="ＭＳ Ｐゴシック" charset="0"/>
              </a:rPr>
            </a:br>
            <a:r>
              <a:rPr lang="en-US" sz="3600" b="1" dirty="0">
                <a:solidFill>
                  <a:srgbClr val="FFFF00"/>
                </a:solidFill>
                <a:effectLst>
                  <a:glow rad="127000">
                    <a:schemeClr val="tx1"/>
                  </a:glow>
                </a:effectLst>
                <a:latin typeface="Arial" charset="0"/>
                <a:ea typeface="ＭＳ Ｐゴシック" charset="0"/>
                <a:cs typeface="ＭＳ Ｐゴシック" charset="0"/>
              </a:rPr>
              <a:t>believers</a:t>
            </a:r>
            <a:r>
              <a:rPr lang="en-US" sz="3600" b="1" dirty="0">
                <a:effectLst>
                  <a:glow rad="127000">
                    <a:schemeClr val="tx1"/>
                  </a:glow>
                </a:effectLst>
                <a:latin typeface="Arial" charset="0"/>
                <a:ea typeface="ＭＳ Ｐゴシック" charset="0"/>
                <a:cs typeface="ＭＳ Ｐゴシック" charset="0"/>
              </a:rPr>
              <a:t> in their </a:t>
            </a:r>
            <a:r>
              <a:rPr lang="en-US" sz="3600" b="1" dirty="0">
                <a:solidFill>
                  <a:srgbClr val="FFFF00"/>
                </a:solidFill>
                <a:effectLst>
                  <a:glow rad="127000">
                    <a:schemeClr val="tx1"/>
                  </a:glow>
                </a:effectLst>
                <a:latin typeface="Arial" charset="0"/>
                <a:ea typeface="ＭＳ Ｐゴシック" charset="0"/>
                <a:cs typeface="ＭＳ Ｐゴシック" charset="0"/>
              </a:rPr>
              <a:t>fellowship</a:t>
            </a:r>
            <a:r>
              <a:rPr lang="en-US" sz="3600" b="1" dirty="0">
                <a:effectLst>
                  <a:glow rad="127000">
                    <a:schemeClr val="tx1"/>
                  </a:glow>
                </a:effectLst>
                <a:latin typeface="Arial" charset="0"/>
                <a:ea typeface="ＭＳ Ｐゴシック" charset="0"/>
                <a:cs typeface="ＭＳ Ｐゴシック" charset="0"/>
              </a:rPr>
              <a:t> with God</a:t>
            </a:r>
          </a:p>
        </p:txBody>
      </p:sp>
      <p:sp>
        <p:nvSpPr>
          <p:cNvPr id="6" name="Rectangle 2"/>
          <p:cNvSpPr txBox="1">
            <a:spLocks noChangeArrowheads="1"/>
          </p:cNvSpPr>
          <p:nvPr/>
        </p:nvSpPr>
        <p:spPr bwMode="auto">
          <a:xfrm>
            <a:off x="25526" y="2276872"/>
            <a:ext cx="9144000" cy="13112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—Confess Jesus as </a:t>
            </a:r>
            <a:r>
              <a:rPr lang="en-US" sz="3600" b="1" dirty="0">
                <a:solidFill>
                  <a:srgbClr val="FFFF00"/>
                </a:solidFill>
                <a:effectLst>
                  <a:glow rad="127000">
                    <a:schemeClr val="tx1"/>
                  </a:glow>
                </a:effectLst>
                <a:latin typeface="Arial" charset="0"/>
                <a:ea typeface="ＭＳ Ｐゴシック" charset="0"/>
                <a:cs typeface="ＭＳ Ｐゴシック" charset="0"/>
              </a:rPr>
              <a:t>Saviour</a:t>
            </a:r>
            <a:r>
              <a:rPr lang="en-US" sz="3600" b="1" dirty="0">
                <a:effectLst>
                  <a:glow rad="127000">
                    <a:schemeClr val="tx1"/>
                  </a:glow>
                </a:effectLst>
                <a:latin typeface="Arial" charset="0"/>
                <a:ea typeface="ＭＳ Ｐゴシック" charset="0"/>
                <a:cs typeface="ＭＳ Ｐゴシック" charset="0"/>
              </a:rPr>
              <a:t>—</a:t>
            </a:r>
            <a:endParaRPr lang="en-US" sz="36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5526" y="4781997"/>
            <a:ext cx="9144000" cy="13112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—Confess Jesus as </a:t>
            </a:r>
            <a:r>
              <a:rPr lang="en-US" sz="3600" b="1" dirty="0">
                <a:solidFill>
                  <a:srgbClr val="FFFF00"/>
                </a:solidFill>
                <a:effectLst>
                  <a:glow rad="127000">
                    <a:schemeClr val="tx1"/>
                  </a:glow>
                </a:effectLst>
                <a:latin typeface="Arial" charset="0"/>
                <a:ea typeface="ＭＳ Ｐゴシック" charset="0"/>
                <a:cs typeface="ＭＳ Ｐゴシック" charset="0"/>
              </a:rPr>
              <a:t>Lord</a:t>
            </a:r>
            <a:r>
              <a:rPr lang="en-US" sz="3600" b="1" dirty="0">
                <a:solidFill>
                  <a:srgbClr val="FFFFFF"/>
                </a:solidFill>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3018376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a:t>
            </a:r>
            <a:r>
              <a:rPr lang="en-US" sz="2800" b="1" dirty="0" smtClean="0">
                <a:solidFill>
                  <a:srgbClr val="FFFFFF"/>
                </a:solidFill>
                <a:latin typeface="Arial" charset="0"/>
                <a:ea typeface="ＭＳ Ｐゴシック" charset="0"/>
              </a:rPr>
              <a:t>T Sermons link </a:t>
            </a:r>
            <a:r>
              <a:rPr lang="en-US" sz="2800" b="1" dirty="0">
                <a:solidFill>
                  <a:srgbClr val="FFFFFF"/>
                </a:solidFill>
                <a:latin typeface="Arial" charset="0"/>
                <a:ea typeface="ＭＳ Ｐゴシック" charset="0"/>
              </a:rPr>
              <a:t>at </a:t>
            </a:r>
            <a:r>
              <a:rPr lang="en-US" sz="2800" b="1" dirty="0" err="1"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0"/>
              </a:spcBef>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1677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2492896"/>
            <a:ext cx="4797431" cy="4365104"/>
          </a:xfrm>
          <a:prstGeom prst="rect">
            <a:avLst/>
          </a:prstGeom>
        </p:spPr>
      </p:pic>
      <p:sp>
        <p:nvSpPr>
          <p:cNvPr id="900098" name="Rectangle 2"/>
          <p:cNvSpPr>
            <a:spLocks noGrp="1" noChangeArrowheads="1"/>
          </p:cNvSpPr>
          <p:nvPr>
            <p:ph type="ctrTitle"/>
          </p:nvPr>
        </p:nvSpPr>
        <p:spPr>
          <a:xfrm>
            <a:off x="0" y="232008"/>
            <a:ext cx="9144000" cy="1828840"/>
          </a:xfrm>
          <a:effectLst/>
          <a:extLst/>
        </p:spPr>
        <p:txBody>
          <a:bodyPr/>
          <a:lstStyle/>
          <a:p>
            <a:pPr>
              <a:defRPr/>
            </a:pPr>
            <a:r>
              <a:rPr lang="en-US" b="1" dirty="0">
                <a:solidFill>
                  <a:srgbClr val="000000"/>
                </a:solidFill>
                <a:effectLst/>
                <a:latin typeface="Arial" charset="0"/>
                <a:ea typeface="ＭＳ Ｐゴシック" charset="0"/>
                <a:cs typeface="ＭＳ Ｐゴシック" charset="0"/>
              </a:rPr>
              <a:t>What attitude do you have about your weaknesses and sins?</a:t>
            </a:r>
          </a:p>
        </p:txBody>
      </p:sp>
      <p:sp>
        <p:nvSpPr>
          <p:cNvPr id="4" name="Rectangle 2"/>
          <p:cNvSpPr txBox="1">
            <a:spLocks noChangeArrowheads="1"/>
          </p:cNvSpPr>
          <p:nvPr/>
        </p:nvSpPr>
        <p:spPr bwMode="auto">
          <a:xfrm>
            <a:off x="3419872" y="2276872"/>
            <a:ext cx="5750078" cy="30243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000000"/>
                </a:solidFill>
                <a:effectLst/>
                <a:latin typeface="Arial" charset="0"/>
                <a:ea typeface="ＭＳ Ｐゴシック" charset="0"/>
                <a:cs typeface="ＭＳ Ｐゴシック" charset="0"/>
              </a:rPr>
              <a:t>Do you admit that you need forgiveness for sin? </a:t>
            </a:r>
          </a:p>
        </p:txBody>
      </p:sp>
    </p:spTree>
    <p:extLst>
      <p:ext uri="{BB962C8B-B14F-4D97-AF65-F5344CB8AC3E}">
        <p14:creationId xmlns:p14="http://schemas.microsoft.com/office/powerpoint/2010/main" val="2705603702"/>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4"/>
          <p:cNvSpPr>
            <a:spLocks noChangeArrowheads="1"/>
          </p:cNvSpPr>
          <p:nvPr/>
        </p:nvSpPr>
        <p:spPr bwMode="auto">
          <a:xfrm>
            <a:off x="0" y="0"/>
            <a:ext cx="9144000" cy="1600200"/>
          </a:xfrm>
          <a:prstGeom prst="rect">
            <a:avLst/>
          </a:prstGeom>
          <a:solidFill>
            <a:srgbClr val="000514"/>
          </a:solidFill>
          <a:ln>
            <a:noFill/>
          </a:ln>
          <a:extLst>
            <a:ext uri="{91240B29-F687-4f45-9708-019B960494DF}">
              <a14:hiddenLine xmlns:a14="http://schemas.microsoft.com/office/drawing/2010/main" w="12700" cap="sq">
                <a:solidFill>
                  <a:srgbClr val="000000"/>
                </a:solidFill>
                <a:round/>
                <a:headEnd/>
                <a:tailEnd/>
              </a14:hiddenLine>
            </a:ext>
          </a:extLst>
        </p:spPr>
        <p:txBody>
          <a:bodyPr lIns="0" tIns="0" rIns="0" bIns="0" anchor="ctr" anchorCtr="1"/>
          <a:lstStyle/>
          <a:p>
            <a:pPr algn="r" eaLnBrk="0" hangingPunct="0">
              <a:tabLst>
                <a:tab pos="3886200" algn="l"/>
                <a:tab pos="4800600" algn="l"/>
                <a:tab pos="5600700" algn="l"/>
              </a:tabLst>
            </a:pPr>
            <a:endParaRPr lang="en-US" sz="1400" b="1">
              <a:solidFill>
                <a:srgbClr val="000000"/>
              </a:solidFill>
              <a:latin typeface="Arial" charset="0"/>
              <a:cs typeface="Arial" charset="0"/>
            </a:endParaRPr>
          </a:p>
        </p:txBody>
      </p:sp>
      <p:sp>
        <p:nvSpPr>
          <p:cNvPr id="169986" name="Title 1"/>
          <p:cNvSpPr>
            <a:spLocks noGrp="1"/>
          </p:cNvSpPr>
          <p:nvPr>
            <p:ph type="title"/>
          </p:nvPr>
        </p:nvSpPr>
        <p:spPr>
          <a:xfrm>
            <a:off x="0" y="0"/>
            <a:ext cx="9144000" cy="1628800"/>
          </a:xfrm>
        </p:spPr>
        <p:txBody>
          <a:bodyPr/>
          <a:lstStyle/>
          <a:p>
            <a:r>
              <a:rPr lang="en-US" sz="4000" b="1">
                <a:solidFill>
                  <a:schemeClr val="tx1"/>
                </a:solidFill>
                <a:latin typeface="Arial" charset="0"/>
                <a:ea typeface="ＭＳ Ｐゴシック" charset="0"/>
              </a:rPr>
              <a:t>Why did God prescribe </a:t>
            </a:r>
            <a:r>
              <a:rPr lang="en-US" sz="4000" b="1">
                <a:solidFill>
                  <a:srgbClr val="FFFF00"/>
                </a:solidFill>
                <a:latin typeface="Arial" charset="0"/>
                <a:ea typeface="ＭＳ Ｐゴシック" charset="0"/>
              </a:rPr>
              <a:t>offerings</a:t>
            </a:r>
            <a:r>
              <a:rPr lang="en-US" sz="4000" b="1">
                <a:solidFill>
                  <a:schemeClr val="tx1"/>
                </a:solidFill>
                <a:latin typeface="Arial" charset="0"/>
                <a:ea typeface="ＭＳ Ｐゴシック" charset="0"/>
              </a:rPr>
              <a:t> for Israel</a:t>
            </a:r>
            <a:r>
              <a:rPr lang="uk-UA" sz="4000" b="1">
                <a:solidFill>
                  <a:schemeClr val="tx1"/>
                </a:solidFill>
                <a:latin typeface="Arial" charset="0"/>
                <a:ea typeface="ＭＳ Ｐゴシック" charset="0"/>
              </a:rPr>
              <a:t>'</a:t>
            </a:r>
            <a:r>
              <a:rPr lang="en-US" sz="4000" b="1">
                <a:solidFill>
                  <a:schemeClr val="tx1"/>
                </a:solidFill>
                <a:latin typeface="Arial" charset="0"/>
                <a:ea typeface="ＭＳ Ｐゴシック" charset="0"/>
              </a:rPr>
              <a:t>s weaknesses and sins?</a:t>
            </a:r>
          </a:p>
        </p:txBody>
      </p:sp>
      <p:sp>
        <p:nvSpPr>
          <p:cNvPr id="169987" name="Content Placeholder 2"/>
          <p:cNvSpPr>
            <a:spLocks noGrp="1"/>
          </p:cNvSpPr>
          <p:nvPr>
            <p:ph idx="1"/>
          </p:nvPr>
        </p:nvSpPr>
        <p:spPr/>
        <p:txBody>
          <a:bodyPr/>
          <a:lstStyle/>
          <a:p>
            <a:endParaRPr lang="en-US" b="1">
              <a:latin typeface="Arial" charset="0"/>
              <a:ea typeface="ＭＳ Ｐゴシック" charset="0"/>
            </a:endParaRPr>
          </a:p>
        </p:txBody>
      </p:sp>
      <p:pic>
        <p:nvPicPr>
          <p:cNvPr id="169988" name="Picture 3" descr="Holy Plac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0020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623840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09986" name="Rectangle 2"/>
          <p:cNvSpPr>
            <a:spLocks noGrp="1" noChangeArrowheads="1"/>
          </p:cNvSpPr>
          <p:nvPr>
            <p:ph type="title"/>
          </p:nvPr>
        </p:nvSpPr>
        <p:spPr>
          <a:xfrm>
            <a:off x="0" y="304800"/>
            <a:ext cx="9144000" cy="1143000"/>
          </a:xfrm>
        </p:spPr>
        <p:txBody>
          <a:bodyPr/>
          <a:lstStyle/>
          <a:p>
            <a:pPr eaLnBrk="1" hangingPunct="1">
              <a:defRPr/>
            </a:pPr>
            <a:r>
              <a:rPr lang="en-US" sz="4000" b="1">
                <a:solidFill>
                  <a:schemeClr val="tx1"/>
                </a:solidFill>
                <a:latin typeface="Copperplate Gothic Light" charset="0"/>
                <a:ea typeface="ＭＳ Ｐゴシック" charset="-128"/>
                <a:cs typeface="ＭＳ Ｐゴシック" charset="-128"/>
              </a:rPr>
              <a:t>Where we</a:t>
            </a:r>
            <a:r>
              <a:rPr lang="uk-UA" sz="4000" b="1">
                <a:solidFill>
                  <a:schemeClr val="tx1"/>
                </a:solidFill>
                <a:latin typeface="Copperplate Gothic Light" charset="0"/>
                <a:ea typeface="ＭＳ Ｐゴシック" charset="-128"/>
                <a:cs typeface="ＭＳ Ｐゴシック" charset="-128"/>
              </a:rPr>
              <a:t>'</a:t>
            </a:r>
            <a:r>
              <a:rPr lang="en-US" sz="4000" b="1">
                <a:solidFill>
                  <a:schemeClr val="tx1"/>
                </a:solidFill>
                <a:latin typeface="Copperplate Gothic Light" charset="0"/>
                <a:ea typeface="ＭＳ Ｐゴシック" charset="-128"/>
                <a:cs typeface="ＭＳ Ｐゴシック" charset="-128"/>
              </a:rPr>
              <a:t>re going Today…</a:t>
            </a:r>
            <a:endParaRPr lang="en-US" sz="4000">
              <a:solidFill>
                <a:schemeClr val="tx1"/>
              </a:solidFill>
              <a:latin typeface="Copperplate Gothic Light" charset="0"/>
              <a:ea typeface="ＭＳ Ｐゴシック" charset="-128"/>
              <a:cs typeface="ＭＳ Ｐゴシック" charset="-128"/>
            </a:endParaRPr>
          </a:p>
        </p:txBody>
      </p:sp>
      <p:sp>
        <p:nvSpPr>
          <p:cNvPr id="5" name="Rectangle 2"/>
          <p:cNvSpPr txBox="1">
            <a:spLocks noChangeArrowheads="1"/>
          </p:cNvSpPr>
          <p:nvPr/>
        </p:nvSpPr>
        <p:spPr bwMode="auto">
          <a:xfrm>
            <a:off x="0" y="2209800"/>
            <a:ext cx="4343400" cy="1828800"/>
          </a:xfrm>
          <a:prstGeom prst="rect">
            <a:avLst/>
          </a:prstGeom>
          <a:solidFill>
            <a:srgbClr val="800000"/>
          </a:solidFill>
          <a:ln w="9525">
            <a:noFill/>
            <a:miter lim="800000"/>
            <a:headEnd/>
            <a:tailEnd/>
          </a:ln>
        </p:spPr>
        <p:txBody>
          <a:bodyPr anchor="ctr">
            <a:prstTxWarp prst="textNoShape">
              <a:avLst/>
            </a:prstTxWarp>
          </a:bodyPr>
          <a:lstStyle/>
          <a:p>
            <a:pPr algn="ctr"/>
            <a:r>
              <a:rPr lang="en-US" sz="4400" b="1">
                <a:solidFill>
                  <a:srgbClr val="FFFFFF"/>
                </a:solidFill>
                <a:latin typeface="Copperplate Gothic Light" charset="0"/>
                <a:ea typeface="ＭＳ Ｐゴシック" charset="-128"/>
                <a:cs typeface="ＭＳ Ｐゴシック" charset="-128"/>
              </a:rPr>
              <a:t>How Israel was forgiven</a:t>
            </a:r>
          </a:p>
        </p:txBody>
      </p:sp>
      <p:sp>
        <p:nvSpPr>
          <p:cNvPr id="6" name="Rectangle 2"/>
          <p:cNvSpPr txBox="1">
            <a:spLocks noChangeArrowheads="1"/>
          </p:cNvSpPr>
          <p:nvPr/>
        </p:nvSpPr>
        <p:spPr bwMode="auto">
          <a:xfrm>
            <a:off x="4572000" y="2209800"/>
            <a:ext cx="4392488" cy="1828800"/>
          </a:xfrm>
          <a:prstGeom prst="rect">
            <a:avLst/>
          </a:prstGeom>
          <a:solidFill>
            <a:srgbClr val="800000"/>
          </a:solidFill>
          <a:ln w="9525">
            <a:noFill/>
            <a:miter lim="800000"/>
            <a:headEnd/>
            <a:tailEnd/>
          </a:ln>
        </p:spPr>
        <p:txBody>
          <a:bodyPr anchor="ctr">
            <a:prstTxWarp prst="textNoShape">
              <a:avLst/>
            </a:prstTxWarp>
          </a:bodyPr>
          <a:lstStyle/>
          <a:p>
            <a:pPr algn="ctr"/>
            <a:r>
              <a:rPr lang="en-US" sz="4400" b="1">
                <a:solidFill>
                  <a:srgbClr val="FFFFFF"/>
                </a:solidFill>
                <a:latin typeface="Copperplate Gothic Light" charset="0"/>
                <a:ea typeface="ＭＳ Ｐゴシック" charset="-128"/>
                <a:cs typeface="ＭＳ Ｐゴシック" charset="-128"/>
              </a:rPr>
              <a:t>How We </a:t>
            </a:r>
            <a:br>
              <a:rPr lang="en-US" sz="4400" b="1">
                <a:solidFill>
                  <a:srgbClr val="FFFFFF"/>
                </a:solidFill>
                <a:latin typeface="Copperplate Gothic Light" charset="0"/>
                <a:ea typeface="ＭＳ Ｐゴシック" charset="-128"/>
                <a:cs typeface="ＭＳ Ｐゴシック" charset="-128"/>
              </a:rPr>
            </a:br>
            <a:r>
              <a:rPr lang="en-US" sz="4400" b="1">
                <a:solidFill>
                  <a:srgbClr val="FFFFFF"/>
                </a:solidFill>
                <a:latin typeface="Copperplate Gothic Light" charset="0"/>
                <a:ea typeface="ＭＳ Ｐゴシック" charset="-128"/>
                <a:cs typeface="ＭＳ Ｐゴシック" charset="-128"/>
              </a:rPr>
              <a:t>Are forgiven</a:t>
            </a:r>
          </a:p>
        </p:txBody>
      </p:sp>
      <p:sp>
        <p:nvSpPr>
          <p:cNvPr id="9" name="Down Arrow 8"/>
          <p:cNvSpPr>
            <a:spLocks noChangeArrowheads="1"/>
          </p:cNvSpPr>
          <p:nvPr/>
        </p:nvSpPr>
        <p:spPr bwMode="auto">
          <a:xfrm>
            <a:off x="1295400" y="1524000"/>
            <a:ext cx="2209800" cy="609600"/>
          </a:xfrm>
          <a:prstGeom prst="downArrow">
            <a:avLst>
              <a:gd name="adj1" fmla="val 50000"/>
              <a:gd name="adj2" fmla="val 50000"/>
            </a:avLst>
          </a:prstGeom>
          <a:solidFill>
            <a:schemeClr val="accent1"/>
          </a:solidFill>
          <a:ln w="9525">
            <a:solidFill>
              <a:schemeClr val="tx1"/>
            </a:solidFill>
            <a:round/>
            <a:headEnd/>
            <a:tailEnd/>
          </a:ln>
        </p:spPr>
        <p:txBody>
          <a:bodyPr wrap="none">
            <a:prstTxWarp prst="textNoShape">
              <a:avLst/>
            </a:prstTxWarp>
          </a:bodyPr>
          <a:lstStyle/>
          <a:p>
            <a:endParaRPr lang="en-US">
              <a:solidFill>
                <a:srgbClr val="FFFFFF"/>
              </a:solidFill>
              <a:ea typeface="ＭＳ Ｐゴシック" charset="-128"/>
              <a:cs typeface="ＭＳ Ｐゴシック" charset="-128"/>
            </a:endParaRPr>
          </a:p>
        </p:txBody>
      </p:sp>
      <p:sp>
        <p:nvSpPr>
          <p:cNvPr id="10" name="Down Arrow 9"/>
          <p:cNvSpPr>
            <a:spLocks noChangeArrowheads="1"/>
          </p:cNvSpPr>
          <p:nvPr/>
        </p:nvSpPr>
        <p:spPr bwMode="auto">
          <a:xfrm>
            <a:off x="5410200" y="1524000"/>
            <a:ext cx="2209800" cy="609600"/>
          </a:xfrm>
          <a:prstGeom prst="downArrow">
            <a:avLst>
              <a:gd name="adj1" fmla="val 50000"/>
              <a:gd name="adj2" fmla="val 50000"/>
            </a:avLst>
          </a:prstGeom>
          <a:solidFill>
            <a:schemeClr val="accent1"/>
          </a:solidFill>
          <a:ln w="9525">
            <a:solidFill>
              <a:schemeClr val="tx1"/>
            </a:solidFill>
            <a:round/>
            <a:headEnd/>
            <a:tailEnd/>
          </a:ln>
        </p:spPr>
        <p:txBody>
          <a:bodyPr wrap="none">
            <a:prstTxWarp prst="textNoShape">
              <a:avLst/>
            </a:prstTxWarp>
          </a:bodyPr>
          <a:lstStyle/>
          <a:p>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62525669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par>
                          <p:cTn id="17" fill="hold" nodeType="afterGroup">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836712"/>
            <a:ext cx="9018669"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2731144"/>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forgave Israelites through the blood of </a:t>
            </a:r>
            <a:r>
              <a:rPr lang="en-US" sz="4800" b="1" dirty="0">
                <a:solidFill>
                  <a:srgbClr val="FFFF00"/>
                </a:solidFill>
                <a:effectLst>
                  <a:glow rad="127000">
                    <a:schemeClr val="tx1"/>
                  </a:glow>
                </a:effectLst>
                <a:latin typeface="Arial" charset="0"/>
                <a:ea typeface="ＭＳ Ｐゴシック" charset="0"/>
                <a:cs typeface="ＭＳ Ｐゴシック" charset="0"/>
              </a:rPr>
              <a:t>offerings</a:t>
            </a:r>
            <a:r>
              <a:rPr lang="en-US" sz="4800" b="1" dirty="0">
                <a:effectLst>
                  <a:glow rad="127000">
                    <a:schemeClr val="tx1"/>
                  </a:glow>
                </a:effectLst>
                <a:latin typeface="Arial" charset="0"/>
                <a:ea typeface="ＭＳ Ｐゴシック" charset="0"/>
                <a:cs typeface="ＭＳ Ｐゴシック" charset="0"/>
              </a:rPr>
              <a:t> (Lev 4:1–5:13; 6:24-30). </a:t>
            </a:r>
          </a:p>
        </p:txBody>
      </p:sp>
    </p:spTree>
    <p:extLst>
      <p:ext uri="{BB962C8B-B14F-4D97-AF65-F5344CB8AC3E}">
        <p14:creationId xmlns:p14="http://schemas.microsoft.com/office/powerpoint/2010/main" val="23442427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239291"/>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blood of the sin offering forgave unintentional sin (4:1–5:13; 6:24-30). </a:t>
            </a:r>
          </a:p>
        </p:txBody>
      </p:sp>
      <p:pic>
        <p:nvPicPr>
          <p:cNvPr id="5" name="Picture 4"/>
          <p:cNvPicPr>
            <a:picLocks noChangeAspect="1"/>
          </p:cNvPicPr>
          <p:nvPr/>
        </p:nvPicPr>
        <p:blipFill>
          <a:blip r:embed="rId3"/>
          <a:stretch>
            <a:fillRect/>
          </a:stretch>
        </p:blipFill>
        <p:spPr>
          <a:xfrm>
            <a:off x="539552" y="1268760"/>
            <a:ext cx="7861300" cy="5308600"/>
          </a:xfrm>
          <a:prstGeom prst="rect">
            <a:avLst/>
          </a:prstGeom>
        </p:spPr>
      </p:pic>
    </p:spTree>
    <p:extLst>
      <p:ext uri="{BB962C8B-B14F-4D97-AF65-F5344CB8AC3E}">
        <p14:creationId xmlns:p14="http://schemas.microsoft.com/office/powerpoint/2010/main" val="22301837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docProps/app.xml><?xml version="1.0" encoding="utf-8"?>
<Properties xmlns="http://schemas.openxmlformats.org/officeDocument/2006/extended-properties" xmlns:vt="http://schemas.openxmlformats.org/officeDocument/2006/docPropsVTypes">
  <TotalTime>13629</TotalTime>
  <Words>1463</Words>
  <Application>Microsoft Macintosh PowerPoint</Application>
  <PresentationFormat>On-screen Show (4:3)</PresentationFormat>
  <Paragraphs>339</Paragraphs>
  <Slides>49</Slides>
  <Notes>45</Notes>
  <HiddenSlides>0</HiddenSlides>
  <MMClips>0</MMClips>
  <ScaleCrop>false</ScaleCrop>
  <HeadingPairs>
    <vt:vector size="4" baseType="variant">
      <vt:variant>
        <vt:lpstr>Theme</vt:lpstr>
      </vt:variant>
      <vt:variant>
        <vt:i4>10</vt:i4>
      </vt:variant>
      <vt:variant>
        <vt:lpstr>Slide Titles</vt:lpstr>
      </vt:variant>
      <vt:variant>
        <vt:i4>49</vt:i4>
      </vt:variant>
    </vt:vector>
  </HeadingPairs>
  <TitlesOfParts>
    <vt:vector size="59" baseType="lpstr">
      <vt:lpstr>Default Design</vt:lpstr>
      <vt:lpstr>49_Blank Presentation</vt:lpstr>
      <vt:lpstr>Contemporary</vt:lpstr>
      <vt:lpstr>1_Default Design</vt:lpstr>
      <vt:lpstr>Stream</vt:lpstr>
      <vt:lpstr>Orbit</vt:lpstr>
      <vt:lpstr>Circuit</vt:lpstr>
      <vt:lpstr>Bar Code</vt:lpstr>
      <vt:lpstr>1_Balance</vt:lpstr>
      <vt:lpstr>3_Default Design</vt:lpstr>
      <vt:lpstr>Blood?</vt:lpstr>
      <vt:lpstr>What is your biggest weakness?</vt:lpstr>
      <vt:lpstr>What is your biggest weakness?</vt:lpstr>
      <vt:lpstr>What is your biggest weakness?</vt:lpstr>
      <vt:lpstr>What attitude do you have about your weaknesses and sins?</vt:lpstr>
      <vt:lpstr>Why did God prescribe offerings for Israel's weaknesses and sins?</vt:lpstr>
      <vt:lpstr>Where we're going Today…</vt:lpstr>
      <vt:lpstr>I. God forgave Israelites through the blood of offerings (Lev 4:1–5:13; 6:24-30). </vt:lpstr>
      <vt:lpstr>The blood of the sin offering forgave unintentional sin (4:1–5:13; 6:24-30). </vt:lpstr>
      <vt:lpstr>The Tabernacle &amp; Courtyard</vt:lpstr>
      <vt:lpstr>Offering Rituals in Lev. 1–5</vt:lpstr>
      <vt:lpstr>Offering Rituals in Lev. 1–5</vt:lpstr>
      <vt:lpstr>Offering Rituals in Lev. 1–5</vt:lpstr>
      <vt:lpstr>Offerings in Leviticus 1-7</vt:lpstr>
      <vt:lpstr>Offerings in Leviticus 1-7</vt:lpstr>
      <vt:lpstr>The blood and restitution of the guilt offering forgave unintentional sin  (5:14–6:7; 7:1-10). </vt:lpstr>
      <vt:lpstr>Why did God institute the sacrificial system?</vt:lpstr>
      <vt:lpstr>Did blood sacrifices save Israelites under the Law?</vt:lpstr>
      <vt:lpstr>Sacrifices forgave sin</vt:lpstr>
      <vt:lpstr>Egypt was the super power</vt:lpstr>
      <vt:lpstr>Israel was under bondage</vt:lpstr>
      <vt:lpstr>Israel was under bondage</vt:lpstr>
      <vt:lpstr>Route of the Exodus</vt:lpstr>
      <vt:lpstr>The Passover Lamb</vt:lpstr>
      <vt:lpstr>Passover Protection</vt:lpstr>
      <vt:lpstr>Faith Pictured</vt:lpstr>
      <vt:lpstr>Faith in a Lamb</vt:lpstr>
      <vt:lpstr>Exodus 12:1-16  The Angel of Death Passed Over Houses with Blood on the Doors</vt:lpstr>
      <vt:lpstr>Salvation &amp; Sanctification</vt:lpstr>
      <vt:lpstr>OT Forgiveness of Sin</vt:lpstr>
      <vt:lpstr>I. God forgave Israelites through the blood of offerings (Lev 4:1–5:13; 6:24-30). </vt:lpstr>
      <vt:lpstr>II. God forgives us though the blood of Christ </vt:lpstr>
      <vt:lpstr>Black on White</vt:lpstr>
      <vt:lpstr>Which is the Most Accurate?</vt:lpstr>
      <vt:lpstr>Do animals save?</vt:lpstr>
      <vt:lpstr>The Passover Lamb</vt:lpstr>
      <vt:lpstr>The Lamb Pictured</vt:lpstr>
      <vt:lpstr>The Cross Pictured</vt:lpstr>
      <vt:lpstr>The Common Thread</vt:lpstr>
      <vt:lpstr>"This is my body…"</vt:lpstr>
      <vt:lpstr>Salvation &amp; Sanctification</vt:lpstr>
      <vt:lpstr>NT Forgiveness of Sin</vt:lpstr>
      <vt:lpstr>Salvation in All Ages:</vt:lpstr>
      <vt:lpstr>Leviticus Synthesis</vt:lpstr>
      <vt:lpstr>Main Idea</vt:lpstr>
      <vt:lpstr>How can Christ's blood forgive our sins?</vt:lpstr>
      <vt:lpstr>Christ's blood forgives in two ways:</vt:lpstr>
      <vt:lpstr>PowerPoint Presentation</vt:lpstr>
      <vt:lpstr>OT Sermons link at BibleStudyDownloads.org</vt:lpstr>
    </vt:vector>
  </TitlesOfParts>
  <Company>D &amp; M Co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Ferbianto Halim</dc:creator>
  <cp:lastModifiedBy>Rick Griffith</cp:lastModifiedBy>
  <cp:revision>520</cp:revision>
  <dcterms:created xsi:type="dcterms:W3CDTF">2009-08-20T04:03:07Z</dcterms:created>
  <dcterms:modified xsi:type="dcterms:W3CDTF">2016-10-16T01:19:31Z</dcterms:modified>
</cp:coreProperties>
</file>